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60" r:id="rId2"/>
    <p:sldId id="259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6061" autoAdjust="0"/>
  </p:normalViewPr>
  <p:slideViewPr>
    <p:cSldViewPr snapToGrid="0">
      <p:cViewPr varScale="1">
        <p:scale>
          <a:sx n="82" d="100"/>
          <a:sy n="82" d="100"/>
        </p:scale>
        <p:origin x="41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02DE76-49EB-4D40-8F92-55D0102B1078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BD7963-10FC-4458-882F-8B7FA9C1D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05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Easy to use!  Just divide your class into teams,</a:t>
            </a:r>
            <a:r>
              <a:rPr lang="en-US" baseline="0" dirty="0"/>
              <a:t> pass out a list of questions, and you’re ready to play!  </a:t>
            </a:r>
          </a:p>
          <a:p>
            <a:endParaRPr lang="en-US" baseline="0" dirty="0"/>
          </a:p>
          <a:p>
            <a:r>
              <a:rPr lang="en-US" baseline="0" dirty="0"/>
              <a:t>To award points, click on the snowball beside each snowman.  The first team to earn 6 points wins!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D7963-10FC-4458-882F-8B7FA9C1D8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636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FAA6-56F3-4F85-8803-1AB1BA55B2B8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91DB-5CE2-4DF8-B7B5-517D68E94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51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FAA6-56F3-4F85-8803-1AB1BA55B2B8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91DB-5CE2-4DF8-B7B5-517D68E94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729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FAA6-56F3-4F85-8803-1AB1BA55B2B8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91DB-5CE2-4DF8-B7B5-517D68E94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901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FAA6-56F3-4F85-8803-1AB1BA55B2B8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91DB-5CE2-4DF8-B7B5-517D68E94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612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FAA6-56F3-4F85-8803-1AB1BA55B2B8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91DB-5CE2-4DF8-B7B5-517D68E94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668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FAA6-56F3-4F85-8803-1AB1BA55B2B8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91DB-5CE2-4DF8-B7B5-517D68E94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657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FAA6-56F3-4F85-8803-1AB1BA55B2B8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91DB-5CE2-4DF8-B7B5-517D68E94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29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FAA6-56F3-4F85-8803-1AB1BA55B2B8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91DB-5CE2-4DF8-B7B5-517D68E94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232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FAA6-56F3-4F85-8803-1AB1BA55B2B8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91DB-5CE2-4DF8-B7B5-517D68E94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030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FAA6-56F3-4F85-8803-1AB1BA55B2B8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91DB-5CE2-4DF8-B7B5-517D68E94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82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FAA6-56F3-4F85-8803-1AB1BA55B2B8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91DB-5CE2-4DF8-B7B5-517D68E94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6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CFAA6-56F3-4F85-8803-1AB1BA55B2B8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591DB-5CE2-4DF8-B7B5-517D68E94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574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WMF"/><Relationship Id="rId5" Type="http://schemas.openxmlformats.org/officeDocument/2006/relationships/image" Target="../media/image3.png"/><Relationship Id="rId10" Type="http://schemas.openxmlformats.org/officeDocument/2006/relationships/image" Target="../media/image8.WMF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WMF"/><Relationship Id="rId18" Type="http://schemas.openxmlformats.org/officeDocument/2006/relationships/slide" Target="slide6.xml"/><Relationship Id="rId3" Type="http://schemas.openxmlformats.org/officeDocument/2006/relationships/image" Target="../media/image11.gif"/><Relationship Id="rId21" Type="http://schemas.openxmlformats.org/officeDocument/2006/relationships/slide" Target="slide9.xml"/><Relationship Id="rId7" Type="http://schemas.openxmlformats.org/officeDocument/2006/relationships/image" Target="../media/image3.png"/><Relationship Id="rId12" Type="http://schemas.openxmlformats.org/officeDocument/2006/relationships/image" Target="../media/image14.WMF"/><Relationship Id="rId17" Type="http://schemas.openxmlformats.org/officeDocument/2006/relationships/slide" Target="slide5.xml"/><Relationship Id="rId2" Type="http://schemas.openxmlformats.org/officeDocument/2006/relationships/audio" Target="../media/audio1.wav"/><Relationship Id="rId16" Type="http://schemas.openxmlformats.org/officeDocument/2006/relationships/slide" Target="slide3.xml"/><Relationship Id="rId20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8.WMF"/><Relationship Id="rId5" Type="http://schemas.openxmlformats.org/officeDocument/2006/relationships/image" Target="../media/image1.png"/><Relationship Id="rId15" Type="http://schemas.openxmlformats.org/officeDocument/2006/relationships/slide" Target="slide4.xml"/><Relationship Id="rId10" Type="http://schemas.openxmlformats.org/officeDocument/2006/relationships/image" Target="../media/image13.WMF"/><Relationship Id="rId19" Type="http://schemas.openxmlformats.org/officeDocument/2006/relationships/slide" Target="slide7.xml"/><Relationship Id="rId4" Type="http://schemas.openxmlformats.org/officeDocument/2006/relationships/image" Target="../media/image5.png"/><Relationship Id="rId9" Type="http://schemas.openxmlformats.org/officeDocument/2006/relationships/image" Target="../media/image12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5.png"/><Relationship Id="rId7" Type="http://schemas.openxmlformats.org/officeDocument/2006/relationships/image" Target="../media/image2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5.png"/><Relationship Id="rId7" Type="http://schemas.openxmlformats.org/officeDocument/2006/relationships/image" Target="../media/image2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18" Type="http://schemas.openxmlformats.org/officeDocument/2006/relationships/slide" Target="slide7.xml"/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12" Type="http://schemas.openxmlformats.org/officeDocument/2006/relationships/image" Target="../media/image9.WMF"/><Relationship Id="rId17" Type="http://schemas.openxmlformats.org/officeDocument/2006/relationships/slide" Target="slide6.xml"/><Relationship Id="rId2" Type="http://schemas.openxmlformats.org/officeDocument/2006/relationships/audio" Target="../media/audio1.wav"/><Relationship Id="rId16" Type="http://schemas.openxmlformats.org/officeDocument/2006/relationships/slide" Target="slide5.xml"/><Relationship Id="rId20" Type="http://schemas.openxmlformats.org/officeDocument/2006/relationships/slide" Target="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14.WMF"/><Relationship Id="rId5" Type="http://schemas.openxmlformats.org/officeDocument/2006/relationships/image" Target="../media/image2.png"/><Relationship Id="rId15" Type="http://schemas.openxmlformats.org/officeDocument/2006/relationships/slide" Target="slide3.xml"/><Relationship Id="rId10" Type="http://schemas.openxmlformats.org/officeDocument/2006/relationships/image" Target="../media/image8.WMF"/><Relationship Id="rId19" Type="http://schemas.openxmlformats.org/officeDocument/2006/relationships/slide" Target="slide8.xml"/><Relationship Id="rId4" Type="http://schemas.openxmlformats.org/officeDocument/2006/relationships/image" Target="../media/image1.png"/><Relationship Id="rId9" Type="http://schemas.openxmlformats.org/officeDocument/2006/relationships/image" Target="../media/image13.WMF"/><Relationship Id="rId14" Type="http://schemas.openxmlformats.org/officeDocument/2006/relationships/slide" Target="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75563" y="736928"/>
            <a:ext cx="3726183" cy="5052247"/>
            <a:chOff x="180263" y="797410"/>
            <a:chExt cx="3726183" cy="5052247"/>
          </a:xfrm>
        </p:grpSpPr>
        <p:grpSp>
          <p:nvGrpSpPr>
            <p:cNvPr id="9" name="Group 8"/>
            <p:cNvGrpSpPr/>
            <p:nvPr/>
          </p:nvGrpSpPr>
          <p:grpSpPr>
            <a:xfrm>
              <a:off x="682570" y="797410"/>
              <a:ext cx="2402476" cy="5052247"/>
              <a:chOff x="682570" y="797410"/>
              <a:chExt cx="2402476" cy="5052247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815979" y="3899842"/>
                <a:ext cx="2269067" cy="194981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innerShdw blurRad="63500" dist="165100" dir="2700000">
                  <a:schemeClr val="accent1">
                    <a:lumMod val="60000"/>
                    <a:lumOff val="40000"/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031873" y="2806549"/>
                <a:ext cx="1837269" cy="150799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innerShdw blurRad="63500" dist="50800" dir="2700000">
                  <a:schemeClr val="accent1">
                    <a:lumMod val="60000"/>
                    <a:lumOff val="40000"/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2293136" y="3015677"/>
                <a:ext cx="186267" cy="18288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2462466" y="3317095"/>
                <a:ext cx="186267" cy="1964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2453996" y="3679458"/>
                <a:ext cx="186267" cy="18288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1253459" y="1706581"/>
                <a:ext cx="1320803" cy="128693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innerShdw blurRad="63500" dist="50800" dir="2700000">
                  <a:schemeClr val="accent1">
                    <a:lumMod val="60000"/>
                    <a:lumOff val="40000"/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1748524" y="2096960"/>
                <a:ext cx="585307" cy="562702"/>
                <a:chOff x="1940977" y="1921141"/>
                <a:chExt cx="585307" cy="562702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1940977" y="1957990"/>
                  <a:ext cx="137160" cy="1371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359527" y="1921141"/>
                  <a:ext cx="137160" cy="1371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Freeform 32"/>
                <p:cNvSpPr/>
                <p:nvPr/>
              </p:nvSpPr>
              <p:spPr>
                <a:xfrm rot="21270808">
                  <a:off x="2032180" y="2316616"/>
                  <a:ext cx="494104" cy="167227"/>
                </a:xfrm>
                <a:custGeom>
                  <a:avLst/>
                  <a:gdLst>
                    <a:gd name="connsiteX0" fmla="*/ 0 w 494104"/>
                    <a:gd name="connsiteY0" fmla="*/ 0 h 167227"/>
                    <a:gd name="connsiteX1" fmla="*/ 150125 w 494104"/>
                    <a:gd name="connsiteY1" fmla="*/ 150125 h 167227"/>
                    <a:gd name="connsiteX2" fmla="*/ 382137 w 494104"/>
                    <a:gd name="connsiteY2" fmla="*/ 150125 h 167227"/>
                    <a:gd name="connsiteX3" fmla="*/ 491319 w 494104"/>
                    <a:gd name="connsiteY3" fmla="*/ 27295 h 167227"/>
                    <a:gd name="connsiteX4" fmla="*/ 464024 w 494104"/>
                    <a:gd name="connsiteY4" fmla="*/ 27295 h 167227"/>
                    <a:gd name="connsiteX5" fmla="*/ 464024 w 494104"/>
                    <a:gd name="connsiteY5" fmla="*/ 27295 h 167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94104" h="167227">
                      <a:moveTo>
                        <a:pt x="0" y="0"/>
                      </a:moveTo>
                      <a:cubicBezTo>
                        <a:pt x="43218" y="62552"/>
                        <a:pt x="86436" y="125104"/>
                        <a:pt x="150125" y="150125"/>
                      </a:cubicBezTo>
                      <a:cubicBezTo>
                        <a:pt x="213814" y="175146"/>
                        <a:pt x="325271" y="170597"/>
                        <a:pt x="382137" y="150125"/>
                      </a:cubicBezTo>
                      <a:cubicBezTo>
                        <a:pt x="439003" y="129653"/>
                        <a:pt x="477671" y="47767"/>
                        <a:pt x="491319" y="27295"/>
                      </a:cubicBezTo>
                      <a:cubicBezTo>
                        <a:pt x="504967" y="6823"/>
                        <a:pt x="464024" y="27295"/>
                        <a:pt x="464024" y="27295"/>
                      </a:cubicBezTo>
                      <a:lnTo>
                        <a:pt x="464024" y="27295"/>
                      </a:lnTo>
                    </a:path>
                  </a:pathLst>
                </a:custGeom>
                <a:noFill/>
                <a:ln w="539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" name="Group 18"/>
              <p:cNvGrpSpPr/>
              <p:nvPr/>
            </p:nvGrpSpPr>
            <p:grpSpPr>
              <a:xfrm>
                <a:off x="1951458" y="2293331"/>
                <a:ext cx="787704" cy="292199"/>
                <a:chOff x="3695532" y="2184369"/>
                <a:chExt cx="4719805" cy="2425731"/>
              </a:xfrm>
            </p:grpSpPr>
            <p:pic>
              <p:nvPicPr>
                <p:cNvPr id="27" name="Picture 26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776662" y="2247900"/>
                  <a:ext cx="4638675" cy="2362200"/>
                </a:xfrm>
                <a:prstGeom prst="rect">
                  <a:avLst/>
                </a:prstGeom>
              </p:spPr>
            </p:pic>
            <p:pic>
              <p:nvPicPr>
                <p:cNvPr id="28" name="Picture 2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763091" y="2247900"/>
                  <a:ext cx="3362325" cy="1866900"/>
                </a:xfrm>
                <a:prstGeom prst="rect">
                  <a:avLst/>
                </a:prstGeom>
              </p:spPr>
            </p:pic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695532" y="2190957"/>
                  <a:ext cx="4638675" cy="2362200"/>
                </a:xfrm>
                <a:prstGeom prst="rect">
                  <a:avLst/>
                </a:prstGeom>
              </p:spPr>
            </p:pic>
            <p:pic>
              <p:nvPicPr>
                <p:cNvPr id="30" name="Picture 29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772986" y="2184369"/>
                  <a:ext cx="4238625" cy="2181225"/>
                </a:xfrm>
                <a:prstGeom prst="rect">
                  <a:avLst/>
                </a:prstGeom>
              </p:spPr>
            </p:pic>
          </p:grpSp>
          <p:grpSp>
            <p:nvGrpSpPr>
              <p:cNvPr id="20" name="Group 19"/>
              <p:cNvGrpSpPr/>
              <p:nvPr/>
            </p:nvGrpSpPr>
            <p:grpSpPr>
              <a:xfrm>
                <a:off x="682570" y="797410"/>
                <a:ext cx="2269067" cy="1280712"/>
                <a:chOff x="766060" y="884901"/>
                <a:chExt cx="2269067" cy="1280712"/>
              </a:xfrm>
            </p:grpSpPr>
            <p:sp>
              <p:nvSpPr>
                <p:cNvPr id="25" name="Rectangle 95"/>
                <p:cNvSpPr/>
                <p:nvPr/>
              </p:nvSpPr>
              <p:spPr>
                <a:xfrm rot="20809814">
                  <a:off x="766060" y="1879830"/>
                  <a:ext cx="2269067" cy="285783"/>
                </a:xfrm>
                <a:custGeom>
                  <a:avLst/>
                  <a:gdLst>
                    <a:gd name="connsiteX0" fmla="*/ 0 w 2269067"/>
                    <a:gd name="connsiteY0" fmla="*/ 0 h 285783"/>
                    <a:gd name="connsiteX1" fmla="*/ 2269067 w 2269067"/>
                    <a:gd name="connsiteY1" fmla="*/ 0 h 285783"/>
                    <a:gd name="connsiteX2" fmla="*/ 2269067 w 2269067"/>
                    <a:gd name="connsiteY2" fmla="*/ 285783 h 285783"/>
                    <a:gd name="connsiteX3" fmla="*/ 0 w 2269067"/>
                    <a:gd name="connsiteY3" fmla="*/ 285783 h 285783"/>
                    <a:gd name="connsiteX4" fmla="*/ 0 w 2269067"/>
                    <a:gd name="connsiteY4" fmla="*/ 0 h 285783"/>
                    <a:gd name="connsiteX0" fmla="*/ 0 w 2269067"/>
                    <a:gd name="connsiteY0" fmla="*/ 0 h 285783"/>
                    <a:gd name="connsiteX1" fmla="*/ 641215 w 2269067"/>
                    <a:gd name="connsiteY1" fmla="*/ 87787 h 285783"/>
                    <a:gd name="connsiteX2" fmla="*/ 2269067 w 2269067"/>
                    <a:gd name="connsiteY2" fmla="*/ 0 h 285783"/>
                    <a:gd name="connsiteX3" fmla="*/ 2269067 w 2269067"/>
                    <a:gd name="connsiteY3" fmla="*/ 285783 h 285783"/>
                    <a:gd name="connsiteX4" fmla="*/ 0 w 2269067"/>
                    <a:gd name="connsiteY4" fmla="*/ 285783 h 285783"/>
                    <a:gd name="connsiteX5" fmla="*/ 0 w 2269067"/>
                    <a:gd name="connsiteY5" fmla="*/ 0 h 285783"/>
                    <a:gd name="connsiteX0" fmla="*/ 0 w 2269067"/>
                    <a:gd name="connsiteY0" fmla="*/ 0 h 285783"/>
                    <a:gd name="connsiteX1" fmla="*/ 641215 w 2269067"/>
                    <a:gd name="connsiteY1" fmla="*/ 87787 h 285783"/>
                    <a:gd name="connsiteX2" fmla="*/ 2269067 w 2269067"/>
                    <a:gd name="connsiteY2" fmla="*/ 0 h 285783"/>
                    <a:gd name="connsiteX3" fmla="*/ 2269067 w 2269067"/>
                    <a:gd name="connsiteY3" fmla="*/ 285783 h 285783"/>
                    <a:gd name="connsiteX4" fmla="*/ 0 w 2269067"/>
                    <a:gd name="connsiteY4" fmla="*/ 285783 h 285783"/>
                    <a:gd name="connsiteX5" fmla="*/ 0 w 2269067"/>
                    <a:gd name="connsiteY5" fmla="*/ 0 h 285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69067" h="285783">
                      <a:moveTo>
                        <a:pt x="0" y="0"/>
                      </a:moveTo>
                      <a:cubicBezTo>
                        <a:pt x="187067" y="2427"/>
                        <a:pt x="454148" y="85360"/>
                        <a:pt x="641215" y="87787"/>
                      </a:cubicBezTo>
                      <a:cubicBezTo>
                        <a:pt x="1713005" y="120564"/>
                        <a:pt x="1726450" y="29262"/>
                        <a:pt x="2269067" y="0"/>
                      </a:cubicBezTo>
                      <a:lnTo>
                        <a:pt x="2269067" y="285783"/>
                      </a:lnTo>
                      <a:lnTo>
                        <a:pt x="0" y="2857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ectangle 96"/>
                <p:cNvSpPr/>
                <p:nvPr/>
              </p:nvSpPr>
              <p:spPr>
                <a:xfrm rot="20782136">
                  <a:off x="1218802" y="884901"/>
                  <a:ext cx="1084634" cy="1110651"/>
                </a:xfrm>
                <a:custGeom>
                  <a:avLst/>
                  <a:gdLst>
                    <a:gd name="connsiteX0" fmla="*/ 0 w 1084634"/>
                    <a:gd name="connsiteY0" fmla="*/ 0 h 1299141"/>
                    <a:gd name="connsiteX1" fmla="*/ 1084634 w 1084634"/>
                    <a:gd name="connsiteY1" fmla="*/ 0 h 1299141"/>
                    <a:gd name="connsiteX2" fmla="*/ 1084634 w 1084634"/>
                    <a:gd name="connsiteY2" fmla="*/ 1299141 h 1299141"/>
                    <a:gd name="connsiteX3" fmla="*/ 0 w 1084634"/>
                    <a:gd name="connsiteY3" fmla="*/ 1299141 h 1299141"/>
                    <a:gd name="connsiteX4" fmla="*/ 0 w 1084634"/>
                    <a:gd name="connsiteY4" fmla="*/ 0 h 1299141"/>
                    <a:gd name="connsiteX0" fmla="*/ 0 w 1084634"/>
                    <a:gd name="connsiteY0" fmla="*/ 0 h 1328898"/>
                    <a:gd name="connsiteX1" fmla="*/ 1084634 w 1084634"/>
                    <a:gd name="connsiteY1" fmla="*/ 0 h 1328898"/>
                    <a:gd name="connsiteX2" fmla="*/ 1003136 w 1084634"/>
                    <a:gd name="connsiteY2" fmla="*/ 1328898 h 1328898"/>
                    <a:gd name="connsiteX3" fmla="*/ 0 w 1084634"/>
                    <a:gd name="connsiteY3" fmla="*/ 1299141 h 1328898"/>
                    <a:gd name="connsiteX4" fmla="*/ 0 w 1084634"/>
                    <a:gd name="connsiteY4" fmla="*/ 0 h 1328898"/>
                    <a:gd name="connsiteX0" fmla="*/ 0 w 1084634"/>
                    <a:gd name="connsiteY0" fmla="*/ 0 h 1328898"/>
                    <a:gd name="connsiteX1" fmla="*/ 1084634 w 1084634"/>
                    <a:gd name="connsiteY1" fmla="*/ 0 h 1328898"/>
                    <a:gd name="connsiteX2" fmla="*/ 1003136 w 1084634"/>
                    <a:gd name="connsiteY2" fmla="*/ 1328898 h 1328898"/>
                    <a:gd name="connsiteX3" fmla="*/ 70155 w 1084634"/>
                    <a:gd name="connsiteY3" fmla="*/ 1316154 h 1328898"/>
                    <a:gd name="connsiteX4" fmla="*/ 0 w 1084634"/>
                    <a:gd name="connsiteY4" fmla="*/ 0 h 13288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4634" h="1328898">
                      <a:moveTo>
                        <a:pt x="0" y="0"/>
                      </a:moveTo>
                      <a:lnTo>
                        <a:pt x="1084634" y="0"/>
                      </a:lnTo>
                      <a:lnTo>
                        <a:pt x="1003136" y="1328898"/>
                      </a:lnTo>
                      <a:lnTo>
                        <a:pt x="70155" y="131615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Rectangle 98"/>
              <p:cNvSpPr/>
              <p:nvPr/>
            </p:nvSpPr>
            <p:spPr>
              <a:xfrm rot="20924796">
                <a:off x="1246281" y="1531908"/>
                <a:ext cx="1005756" cy="363305"/>
              </a:xfrm>
              <a:custGeom>
                <a:avLst/>
                <a:gdLst>
                  <a:gd name="connsiteX0" fmla="*/ 0 w 965206"/>
                  <a:gd name="connsiteY0" fmla="*/ 0 h 387985"/>
                  <a:gd name="connsiteX1" fmla="*/ 965206 w 965206"/>
                  <a:gd name="connsiteY1" fmla="*/ 0 h 387985"/>
                  <a:gd name="connsiteX2" fmla="*/ 965206 w 965206"/>
                  <a:gd name="connsiteY2" fmla="*/ 387985 h 387985"/>
                  <a:gd name="connsiteX3" fmla="*/ 0 w 965206"/>
                  <a:gd name="connsiteY3" fmla="*/ 387985 h 387985"/>
                  <a:gd name="connsiteX4" fmla="*/ 0 w 965206"/>
                  <a:gd name="connsiteY4" fmla="*/ 0 h 387985"/>
                  <a:gd name="connsiteX0" fmla="*/ 0 w 1021859"/>
                  <a:gd name="connsiteY0" fmla="*/ 0 h 411525"/>
                  <a:gd name="connsiteX1" fmla="*/ 1021859 w 1021859"/>
                  <a:gd name="connsiteY1" fmla="*/ 23540 h 411525"/>
                  <a:gd name="connsiteX2" fmla="*/ 1021859 w 1021859"/>
                  <a:gd name="connsiteY2" fmla="*/ 411525 h 411525"/>
                  <a:gd name="connsiteX3" fmla="*/ 56653 w 1021859"/>
                  <a:gd name="connsiteY3" fmla="*/ 411525 h 411525"/>
                  <a:gd name="connsiteX4" fmla="*/ 0 w 1021859"/>
                  <a:gd name="connsiteY4" fmla="*/ 0 h 411525"/>
                  <a:gd name="connsiteX0" fmla="*/ 0 w 1040559"/>
                  <a:gd name="connsiteY0" fmla="*/ 0 h 411525"/>
                  <a:gd name="connsiteX1" fmla="*/ 1040559 w 1040559"/>
                  <a:gd name="connsiteY1" fmla="*/ 11046 h 411525"/>
                  <a:gd name="connsiteX2" fmla="*/ 1021859 w 1040559"/>
                  <a:gd name="connsiteY2" fmla="*/ 411525 h 411525"/>
                  <a:gd name="connsiteX3" fmla="*/ 56653 w 1040559"/>
                  <a:gd name="connsiteY3" fmla="*/ 411525 h 411525"/>
                  <a:gd name="connsiteX4" fmla="*/ 0 w 1040559"/>
                  <a:gd name="connsiteY4" fmla="*/ 0 h 411525"/>
                  <a:gd name="connsiteX0" fmla="*/ 0 w 1040559"/>
                  <a:gd name="connsiteY0" fmla="*/ 0 h 411525"/>
                  <a:gd name="connsiteX1" fmla="*/ 1040559 w 1040559"/>
                  <a:gd name="connsiteY1" fmla="*/ 11046 h 411525"/>
                  <a:gd name="connsiteX2" fmla="*/ 1033536 w 1040559"/>
                  <a:gd name="connsiteY2" fmla="*/ 393580 h 411525"/>
                  <a:gd name="connsiteX3" fmla="*/ 56653 w 1040559"/>
                  <a:gd name="connsiteY3" fmla="*/ 411525 h 411525"/>
                  <a:gd name="connsiteX4" fmla="*/ 0 w 1040559"/>
                  <a:gd name="connsiteY4" fmla="*/ 0 h 411525"/>
                  <a:gd name="connsiteX0" fmla="*/ 0 w 1040559"/>
                  <a:gd name="connsiteY0" fmla="*/ 0 h 425550"/>
                  <a:gd name="connsiteX1" fmla="*/ 1040559 w 1040559"/>
                  <a:gd name="connsiteY1" fmla="*/ 11046 h 425550"/>
                  <a:gd name="connsiteX2" fmla="*/ 1033536 w 1040559"/>
                  <a:gd name="connsiteY2" fmla="*/ 393580 h 425550"/>
                  <a:gd name="connsiteX3" fmla="*/ 66023 w 1040559"/>
                  <a:gd name="connsiteY3" fmla="*/ 425550 h 425550"/>
                  <a:gd name="connsiteX4" fmla="*/ 0 w 1040559"/>
                  <a:gd name="connsiteY4" fmla="*/ 0 h 425550"/>
                  <a:gd name="connsiteX0" fmla="*/ 0 w 994697"/>
                  <a:gd name="connsiteY0" fmla="*/ 0 h 438107"/>
                  <a:gd name="connsiteX1" fmla="*/ 994697 w 994697"/>
                  <a:gd name="connsiteY1" fmla="*/ 23603 h 438107"/>
                  <a:gd name="connsiteX2" fmla="*/ 987674 w 994697"/>
                  <a:gd name="connsiteY2" fmla="*/ 406137 h 438107"/>
                  <a:gd name="connsiteX3" fmla="*/ 20161 w 994697"/>
                  <a:gd name="connsiteY3" fmla="*/ 438107 h 438107"/>
                  <a:gd name="connsiteX4" fmla="*/ 0 w 994697"/>
                  <a:gd name="connsiteY4" fmla="*/ 0 h 438107"/>
                  <a:gd name="connsiteX0" fmla="*/ 0 w 1011303"/>
                  <a:gd name="connsiteY0" fmla="*/ 0 h 427013"/>
                  <a:gd name="connsiteX1" fmla="*/ 1011303 w 1011303"/>
                  <a:gd name="connsiteY1" fmla="*/ 12509 h 427013"/>
                  <a:gd name="connsiteX2" fmla="*/ 1004280 w 1011303"/>
                  <a:gd name="connsiteY2" fmla="*/ 395043 h 427013"/>
                  <a:gd name="connsiteX3" fmla="*/ 36767 w 1011303"/>
                  <a:gd name="connsiteY3" fmla="*/ 427013 h 427013"/>
                  <a:gd name="connsiteX4" fmla="*/ 0 w 1011303"/>
                  <a:gd name="connsiteY4" fmla="*/ 0 h 427013"/>
                  <a:gd name="connsiteX0" fmla="*/ 0 w 1005756"/>
                  <a:gd name="connsiteY0" fmla="*/ 0 h 427013"/>
                  <a:gd name="connsiteX1" fmla="*/ 1005756 w 1005756"/>
                  <a:gd name="connsiteY1" fmla="*/ 4206 h 427013"/>
                  <a:gd name="connsiteX2" fmla="*/ 1004280 w 1005756"/>
                  <a:gd name="connsiteY2" fmla="*/ 395043 h 427013"/>
                  <a:gd name="connsiteX3" fmla="*/ 36767 w 1005756"/>
                  <a:gd name="connsiteY3" fmla="*/ 427013 h 427013"/>
                  <a:gd name="connsiteX4" fmla="*/ 0 w 1005756"/>
                  <a:gd name="connsiteY4" fmla="*/ 0 h 427013"/>
                  <a:gd name="connsiteX0" fmla="*/ 0 w 1005756"/>
                  <a:gd name="connsiteY0" fmla="*/ 0 h 427013"/>
                  <a:gd name="connsiteX1" fmla="*/ 1005756 w 1005756"/>
                  <a:gd name="connsiteY1" fmla="*/ 4206 h 427013"/>
                  <a:gd name="connsiteX2" fmla="*/ 999421 w 1005756"/>
                  <a:gd name="connsiteY2" fmla="*/ 383277 h 427013"/>
                  <a:gd name="connsiteX3" fmla="*/ 36767 w 1005756"/>
                  <a:gd name="connsiteY3" fmla="*/ 427013 h 427013"/>
                  <a:gd name="connsiteX4" fmla="*/ 0 w 1005756"/>
                  <a:gd name="connsiteY4" fmla="*/ 0 h 427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5756" h="427013">
                    <a:moveTo>
                      <a:pt x="0" y="0"/>
                    </a:moveTo>
                    <a:lnTo>
                      <a:pt x="1005756" y="4206"/>
                    </a:lnTo>
                    <a:lnTo>
                      <a:pt x="999421" y="383277"/>
                    </a:lnTo>
                    <a:lnTo>
                      <a:pt x="36767" y="4270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2" name="Group 21"/>
              <p:cNvGrpSpPr/>
              <p:nvPr/>
            </p:nvGrpSpPr>
            <p:grpSpPr>
              <a:xfrm>
                <a:off x="1290186" y="2721114"/>
                <a:ext cx="1240699" cy="1410064"/>
                <a:chOff x="1482310" y="2704437"/>
                <a:chExt cx="1240699" cy="1410064"/>
              </a:xfrm>
              <a:pattFill prst="plaid">
                <a:fgClr>
                  <a:srgbClr val="FF0000"/>
                </a:fgClr>
                <a:bgClr>
                  <a:schemeClr val="tx1"/>
                </a:bgClr>
              </a:pattFill>
            </p:grpSpPr>
            <p:sp>
              <p:nvSpPr>
                <p:cNvPr id="23" name="Freeform 22"/>
                <p:cNvSpPr/>
                <p:nvPr/>
              </p:nvSpPr>
              <p:spPr>
                <a:xfrm>
                  <a:off x="1482310" y="2704437"/>
                  <a:ext cx="1240699" cy="302348"/>
                </a:xfrm>
                <a:custGeom>
                  <a:avLst/>
                  <a:gdLst>
                    <a:gd name="connsiteX0" fmla="*/ 103367 w 1240699"/>
                    <a:gd name="connsiteY0" fmla="*/ 198 h 302348"/>
                    <a:gd name="connsiteX1" fmla="*/ 87464 w 1240699"/>
                    <a:gd name="connsiteY1" fmla="*/ 39955 h 302348"/>
                    <a:gd name="connsiteX2" fmla="*/ 71561 w 1240699"/>
                    <a:gd name="connsiteY2" fmla="*/ 95614 h 302348"/>
                    <a:gd name="connsiteX3" fmla="*/ 55659 w 1240699"/>
                    <a:gd name="connsiteY3" fmla="*/ 119468 h 302348"/>
                    <a:gd name="connsiteX4" fmla="*/ 31805 w 1240699"/>
                    <a:gd name="connsiteY4" fmla="*/ 167176 h 302348"/>
                    <a:gd name="connsiteX5" fmla="*/ 7951 w 1240699"/>
                    <a:gd name="connsiteY5" fmla="*/ 214883 h 302348"/>
                    <a:gd name="connsiteX6" fmla="*/ 0 w 1240699"/>
                    <a:gd name="connsiteY6" fmla="*/ 238737 h 302348"/>
                    <a:gd name="connsiteX7" fmla="*/ 381662 w 1240699"/>
                    <a:gd name="connsiteY7" fmla="*/ 254640 h 302348"/>
                    <a:gd name="connsiteX8" fmla="*/ 477078 w 1240699"/>
                    <a:gd name="connsiteY8" fmla="*/ 262591 h 302348"/>
                    <a:gd name="connsiteX9" fmla="*/ 636104 w 1240699"/>
                    <a:gd name="connsiteY9" fmla="*/ 270543 h 302348"/>
                    <a:gd name="connsiteX10" fmla="*/ 659958 w 1240699"/>
                    <a:gd name="connsiteY10" fmla="*/ 278494 h 302348"/>
                    <a:gd name="connsiteX11" fmla="*/ 691763 w 1240699"/>
                    <a:gd name="connsiteY11" fmla="*/ 286445 h 302348"/>
                    <a:gd name="connsiteX12" fmla="*/ 715617 w 1240699"/>
                    <a:gd name="connsiteY12" fmla="*/ 302348 h 302348"/>
                    <a:gd name="connsiteX13" fmla="*/ 834887 w 1240699"/>
                    <a:gd name="connsiteY13" fmla="*/ 294397 h 302348"/>
                    <a:gd name="connsiteX14" fmla="*/ 858741 w 1240699"/>
                    <a:gd name="connsiteY14" fmla="*/ 286445 h 302348"/>
                    <a:gd name="connsiteX15" fmla="*/ 898497 w 1240699"/>
                    <a:gd name="connsiteY15" fmla="*/ 278494 h 302348"/>
                    <a:gd name="connsiteX16" fmla="*/ 922351 w 1240699"/>
                    <a:gd name="connsiteY16" fmla="*/ 262591 h 302348"/>
                    <a:gd name="connsiteX17" fmla="*/ 1017767 w 1240699"/>
                    <a:gd name="connsiteY17" fmla="*/ 238737 h 302348"/>
                    <a:gd name="connsiteX18" fmla="*/ 1065475 w 1240699"/>
                    <a:gd name="connsiteY18" fmla="*/ 214883 h 302348"/>
                    <a:gd name="connsiteX19" fmla="*/ 1089328 w 1240699"/>
                    <a:gd name="connsiteY19" fmla="*/ 198981 h 302348"/>
                    <a:gd name="connsiteX20" fmla="*/ 1137036 w 1240699"/>
                    <a:gd name="connsiteY20" fmla="*/ 183078 h 302348"/>
                    <a:gd name="connsiteX21" fmla="*/ 1160890 w 1240699"/>
                    <a:gd name="connsiteY21" fmla="*/ 167176 h 302348"/>
                    <a:gd name="connsiteX22" fmla="*/ 1208598 w 1240699"/>
                    <a:gd name="connsiteY22" fmla="*/ 151273 h 302348"/>
                    <a:gd name="connsiteX23" fmla="*/ 1240403 w 1240699"/>
                    <a:gd name="connsiteY23" fmla="*/ 95614 h 302348"/>
                    <a:gd name="connsiteX24" fmla="*/ 1232452 w 1240699"/>
                    <a:gd name="connsiteY24" fmla="*/ 71760 h 302348"/>
                    <a:gd name="connsiteX25" fmla="*/ 1184744 w 1240699"/>
                    <a:gd name="connsiteY25" fmla="*/ 55857 h 302348"/>
                    <a:gd name="connsiteX26" fmla="*/ 1160890 w 1240699"/>
                    <a:gd name="connsiteY26" fmla="*/ 32003 h 302348"/>
                    <a:gd name="connsiteX27" fmla="*/ 1137036 w 1240699"/>
                    <a:gd name="connsiteY27" fmla="*/ 16101 h 302348"/>
                    <a:gd name="connsiteX28" fmla="*/ 1105231 w 1240699"/>
                    <a:gd name="connsiteY28" fmla="*/ 63809 h 302348"/>
                    <a:gd name="connsiteX29" fmla="*/ 1081377 w 1240699"/>
                    <a:gd name="connsiteY29" fmla="*/ 79711 h 302348"/>
                    <a:gd name="connsiteX30" fmla="*/ 1033669 w 1240699"/>
                    <a:gd name="connsiteY30" fmla="*/ 95614 h 302348"/>
                    <a:gd name="connsiteX31" fmla="*/ 1009815 w 1240699"/>
                    <a:gd name="connsiteY31" fmla="*/ 103565 h 302348"/>
                    <a:gd name="connsiteX32" fmla="*/ 985961 w 1240699"/>
                    <a:gd name="connsiteY32" fmla="*/ 111517 h 302348"/>
                    <a:gd name="connsiteX33" fmla="*/ 954156 w 1240699"/>
                    <a:gd name="connsiteY33" fmla="*/ 119468 h 302348"/>
                    <a:gd name="connsiteX34" fmla="*/ 930302 w 1240699"/>
                    <a:gd name="connsiteY34" fmla="*/ 127419 h 302348"/>
                    <a:gd name="connsiteX35" fmla="*/ 779228 w 1240699"/>
                    <a:gd name="connsiteY35" fmla="*/ 135370 h 302348"/>
                    <a:gd name="connsiteX36" fmla="*/ 365760 w 1240699"/>
                    <a:gd name="connsiteY36" fmla="*/ 103565 h 302348"/>
                    <a:gd name="connsiteX37" fmla="*/ 341906 w 1240699"/>
                    <a:gd name="connsiteY37" fmla="*/ 87663 h 302348"/>
                    <a:gd name="connsiteX38" fmla="*/ 318052 w 1240699"/>
                    <a:gd name="connsiteY38" fmla="*/ 79711 h 302348"/>
                    <a:gd name="connsiteX39" fmla="*/ 294198 w 1240699"/>
                    <a:gd name="connsiteY39" fmla="*/ 63809 h 302348"/>
                    <a:gd name="connsiteX40" fmla="*/ 238539 w 1240699"/>
                    <a:gd name="connsiteY40" fmla="*/ 47906 h 302348"/>
                    <a:gd name="connsiteX41" fmla="*/ 190831 w 1240699"/>
                    <a:gd name="connsiteY41" fmla="*/ 32003 h 302348"/>
                    <a:gd name="connsiteX42" fmla="*/ 143123 w 1240699"/>
                    <a:gd name="connsiteY42" fmla="*/ 24052 h 302348"/>
                    <a:gd name="connsiteX43" fmla="*/ 103367 w 1240699"/>
                    <a:gd name="connsiteY43" fmla="*/ 198 h 302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1240699" h="302348">
                      <a:moveTo>
                        <a:pt x="103367" y="198"/>
                      </a:moveTo>
                      <a:cubicBezTo>
                        <a:pt x="94090" y="2849"/>
                        <a:pt x="91978" y="26414"/>
                        <a:pt x="87464" y="39955"/>
                      </a:cubicBezTo>
                      <a:cubicBezTo>
                        <a:pt x="82365" y="55251"/>
                        <a:pt x="79222" y="80292"/>
                        <a:pt x="71561" y="95614"/>
                      </a:cubicBezTo>
                      <a:cubicBezTo>
                        <a:pt x="67287" y="104161"/>
                        <a:pt x="59933" y="110921"/>
                        <a:pt x="55659" y="119468"/>
                      </a:cubicBezTo>
                      <a:cubicBezTo>
                        <a:pt x="22745" y="185300"/>
                        <a:pt x="77375" y="98823"/>
                        <a:pt x="31805" y="167176"/>
                      </a:cubicBezTo>
                      <a:cubicBezTo>
                        <a:pt x="11820" y="227134"/>
                        <a:pt x="38779" y="153228"/>
                        <a:pt x="7951" y="214883"/>
                      </a:cubicBezTo>
                      <a:cubicBezTo>
                        <a:pt x="4203" y="222380"/>
                        <a:pt x="2650" y="230786"/>
                        <a:pt x="0" y="238737"/>
                      </a:cubicBezTo>
                      <a:lnTo>
                        <a:pt x="381662" y="254640"/>
                      </a:lnTo>
                      <a:cubicBezTo>
                        <a:pt x="413538" y="256234"/>
                        <a:pt x="445225" y="260600"/>
                        <a:pt x="477078" y="262591"/>
                      </a:cubicBezTo>
                      <a:cubicBezTo>
                        <a:pt x="530050" y="265902"/>
                        <a:pt x="583095" y="267892"/>
                        <a:pt x="636104" y="270543"/>
                      </a:cubicBezTo>
                      <a:cubicBezTo>
                        <a:pt x="644055" y="273193"/>
                        <a:pt x="651899" y="276192"/>
                        <a:pt x="659958" y="278494"/>
                      </a:cubicBezTo>
                      <a:cubicBezTo>
                        <a:pt x="670465" y="281496"/>
                        <a:pt x="681719" y="282140"/>
                        <a:pt x="691763" y="286445"/>
                      </a:cubicBezTo>
                      <a:cubicBezTo>
                        <a:pt x="700547" y="290209"/>
                        <a:pt x="707666" y="297047"/>
                        <a:pt x="715617" y="302348"/>
                      </a:cubicBezTo>
                      <a:cubicBezTo>
                        <a:pt x="755374" y="299698"/>
                        <a:pt x="795286" y="298797"/>
                        <a:pt x="834887" y="294397"/>
                      </a:cubicBezTo>
                      <a:cubicBezTo>
                        <a:pt x="843217" y="293471"/>
                        <a:pt x="850610" y="288478"/>
                        <a:pt x="858741" y="286445"/>
                      </a:cubicBezTo>
                      <a:cubicBezTo>
                        <a:pt x="871852" y="283167"/>
                        <a:pt x="885245" y="281144"/>
                        <a:pt x="898497" y="278494"/>
                      </a:cubicBezTo>
                      <a:cubicBezTo>
                        <a:pt x="906448" y="273193"/>
                        <a:pt x="913285" y="265613"/>
                        <a:pt x="922351" y="262591"/>
                      </a:cubicBezTo>
                      <a:cubicBezTo>
                        <a:pt x="958127" y="250666"/>
                        <a:pt x="984363" y="261005"/>
                        <a:pt x="1017767" y="238737"/>
                      </a:cubicBezTo>
                      <a:cubicBezTo>
                        <a:pt x="1086133" y="193162"/>
                        <a:pt x="999631" y="247805"/>
                        <a:pt x="1065475" y="214883"/>
                      </a:cubicBezTo>
                      <a:cubicBezTo>
                        <a:pt x="1074022" y="210609"/>
                        <a:pt x="1080596" y="202862"/>
                        <a:pt x="1089328" y="198981"/>
                      </a:cubicBezTo>
                      <a:cubicBezTo>
                        <a:pt x="1104646" y="192173"/>
                        <a:pt x="1123088" y="192376"/>
                        <a:pt x="1137036" y="183078"/>
                      </a:cubicBezTo>
                      <a:cubicBezTo>
                        <a:pt x="1144987" y="177777"/>
                        <a:pt x="1152157" y="171057"/>
                        <a:pt x="1160890" y="167176"/>
                      </a:cubicBezTo>
                      <a:cubicBezTo>
                        <a:pt x="1176208" y="160368"/>
                        <a:pt x="1208598" y="151273"/>
                        <a:pt x="1208598" y="151273"/>
                      </a:cubicBezTo>
                      <a:cubicBezTo>
                        <a:pt x="1216288" y="139738"/>
                        <a:pt x="1238569" y="108455"/>
                        <a:pt x="1240403" y="95614"/>
                      </a:cubicBezTo>
                      <a:cubicBezTo>
                        <a:pt x="1241588" y="87317"/>
                        <a:pt x="1239272" y="76632"/>
                        <a:pt x="1232452" y="71760"/>
                      </a:cubicBezTo>
                      <a:cubicBezTo>
                        <a:pt x="1218812" y="62017"/>
                        <a:pt x="1184744" y="55857"/>
                        <a:pt x="1184744" y="55857"/>
                      </a:cubicBezTo>
                      <a:cubicBezTo>
                        <a:pt x="1176793" y="47906"/>
                        <a:pt x="1169529" y="39202"/>
                        <a:pt x="1160890" y="32003"/>
                      </a:cubicBezTo>
                      <a:cubicBezTo>
                        <a:pt x="1153549" y="25885"/>
                        <a:pt x="1145333" y="11360"/>
                        <a:pt x="1137036" y="16101"/>
                      </a:cubicBezTo>
                      <a:cubicBezTo>
                        <a:pt x="1120442" y="25584"/>
                        <a:pt x="1121134" y="53208"/>
                        <a:pt x="1105231" y="63809"/>
                      </a:cubicBezTo>
                      <a:cubicBezTo>
                        <a:pt x="1097280" y="69110"/>
                        <a:pt x="1090110" y="75830"/>
                        <a:pt x="1081377" y="79711"/>
                      </a:cubicBezTo>
                      <a:cubicBezTo>
                        <a:pt x="1066059" y="86519"/>
                        <a:pt x="1049572" y="90313"/>
                        <a:pt x="1033669" y="95614"/>
                      </a:cubicBezTo>
                      <a:lnTo>
                        <a:pt x="1009815" y="103565"/>
                      </a:lnTo>
                      <a:cubicBezTo>
                        <a:pt x="1001864" y="106216"/>
                        <a:pt x="994092" y="109484"/>
                        <a:pt x="985961" y="111517"/>
                      </a:cubicBezTo>
                      <a:cubicBezTo>
                        <a:pt x="975359" y="114167"/>
                        <a:pt x="964663" y="116466"/>
                        <a:pt x="954156" y="119468"/>
                      </a:cubicBezTo>
                      <a:cubicBezTo>
                        <a:pt x="946097" y="121770"/>
                        <a:pt x="938649" y="126660"/>
                        <a:pt x="930302" y="127419"/>
                      </a:cubicBezTo>
                      <a:cubicBezTo>
                        <a:pt x="880081" y="131984"/>
                        <a:pt x="829586" y="132720"/>
                        <a:pt x="779228" y="135370"/>
                      </a:cubicBezTo>
                      <a:cubicBezTo>
                        <a:pt x="492017" y="81520"/>
                        <a:pt x="841529" y="140163"/>
                        <a:pt x="365760" y="103565"/>
                      </a:cubicBezTo>
                      <a:cubicBezTo>
                        <a:pt x="356232" y="102832"/>
                        <a:pt x="350453" y="91937"/>
                        <a:pt x="341906" y="87663"/>
                      </a:cubicBezTo>
                      <a:cubicBezTo>
                        <a:pt x="334409" y="83915"/>
                        <a:pt x="325549" y="83459"/>
                        <a:pt x="318052" y="79711"/>
                      </a:cubicBezTo>
                      <a:cubicBezTo>
                        <a:pt x="309505" y="75437"/>
                        <a:pt x="302745" y="68083"/>
                        <a:pt x="294198" y="63809"/>
                      </a:cubicBezTo>
                      <a:cubicBezTo>
                        <a:pt x="280831" y="57125"/>
                        <a:pt x="251286" y="51730"/>
                        <a:pt x="238539" y="47906"/>
                      </a:cubicBezTo>
                      <a:cubicBezTo>
                        <a:pt x="222483" y="43089"/>
                        <a:pt x="207366" y="34759"/>
                        <a:pt x="190831" y="32003"/>
                      </a:cubicBezTo>
                      <a:cubicBezTo>
                        <a:pt x="174928" y="29353"/>
                        <a:pt x="158861" y="27549"/>
                        <a:pt x="143123" y="24052"/>
                      </a:cubicBezTo>
                      <a:cubicBezTo>
                        <a:pt x="134941" y="22234"/>
                        <a:pt x="112644" y="-2453"/>
                        <a:pt x="103367" y="198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Freeform 23"/>
                <p:cNvSpPr/>
                <p:nvPr/>
              </p:nvSpPr>
              <p:spPr>
                <a:xfrm>
                  <a:off x="1689044" y="2752343"/>
                  <a:ext cx="477078" cy="1362158"/>
                </a:xfrm>
                <a:custGeom>
                  <a:avLst/>
                  <a:gdLst>
                    <a:gd name="connsiteX0" fmla="*/ 159026 w 477078"/>
                    <a:gd name="connsiteY0" fmla="*/ 47708 h 1108036"/>
                    <a:gd name="connsiteX1" fmla="*/ 174928 w 477078"/>
                    <a:gd name="connsiteY1" fmla="*/ 7951 h 1108036"/>
                    <a:gd name="connsiteX2" fmla="*/ 206734 w 477078"/>
                    <a:gd name="connsiteY2" fmla="*/ 0 h 1108036"/>
                    <a:gd name="connsiteX3" fmla="*/ 373711 w 477078"/>
                    <a:gd name="connsiteY3" fmla="*/ 7951 h 1108036"/>
                    <a:gd name="connsiteX4" fmla="*/ 421419 w 477078"/>
                    <a:gd name="connsiteY4" fmla="*/ 23854 h 1108036"/>
                    <a:gd name="connsiteX5" fmla="*/ 469127 w 477078"/>
                    <a:gd name="connsiteY5" fmla="*/ 31805 h 1108036"/>
                    <a:gd name="connsiteX6" fmla="*/ 477078 w 477078"/>
                    <a:gd name="connsiteY6" fmla="*/ 55659 h 1108036"/>
                    <a:gd name="connsiteX7" fmla="*/ 469127 w 477078"/>
                    <a:gd name="connsiteY7" fmla="*/ 397565 h 1108036"/>
                    <a:gd name="connsiteX8" fmla="*/ 461175 w 477078"/>
                    <a:gd name="connsiteY8" fmla="*/ 445273 h 1108036"/>
                    <a:gd name="connsiteX9" fmla="*/ 445273 w 477078"/>
                    <a:gd name="connsiteY9" fmla="*/ 469127 h 1108036"/>
                    <a:gd name="connsiteX10" fmla="*/ 421419 w 477078"/>
                    <a:gd name="connsiteY10" fmla="*/ 596348 h 1108036"/>
                    <a:gd name="connsiteX11" fmla="*/ 397565 w 477078"/>
                    <a:gd name="connsiteY11" fmla="*/ 826936 h 1108036"/>
                    <a:gd name="connsiteX12" fmla="*/ 389614 w 477078"/>
                    <a:gd name="connsiteY12" fmla="*/ 1065475 h 1108036"/>
                    <a:gd name="connsiteX13" fmla="*/ 381662 w 477078"/>
                    <a:gd name="connsiteY13" fmla="*/ 1105231 h 1108036"/>
                    <a:gd name="connsiteX14" fmla="*/ 318052 w 477078"/>
                    <a:gd name="connsiteY14" fmla="*/ 1097280 h 1108036"/>
                    <a:gd name="connsiteX15" fmla="*/ 270344 w 477078"/>
                    <a:gd name="connsiteY15" fmla="*/ 1081377 h 1108036"/>
                    <a:gd name="connsiteX16" fmla="*/ 222636 w 477078"/>
                    <a:gd name="connsiteY16" fmla="*/ 1049572 h 1108036"/>
                    <a:gd name="connsiteX17" fmla="*/ 198782 w 477078"/>
                    <a:gd name="connsiteY17" fmla="*/ 1025718 h 1108036"/>
                    <a:gd name="connsiteX18" fmla="*/ 159026 w 477078"/>
                    <a:gd name="connsiteY18" fmla="*/ 1009816 h 1108036"/>
                    <a:gd name="connsiteX19" fmla="*/ 95415 w 477078"/>
                    <a:gd name="connsiteY19" fmla="*/ 993913 h 1108036"/>
                    <a:gd name="connsiteX20" fmla="*/ 71561 w 477078"/>
                    <a:gd name="connsiteY20" fmla="*/ 985962 h 1108036"/>
                    <a:gd name="connsiteX21" fmla="*/ 0 w 477078"/>
                    <a:gd name="connsiteY21" fmla="*/ 970059 h 1108036"/>
                    <a:gd name="connsiteX22" fmla="*/ 7951 w 477078"/>
                    <a:gd name="connsiteY22" fmla="*/ 922351 h 1108036"/>
                    <a:gd name="connsiteX23" fmla="*/ 31805 w 477078"/>
                    <a:gd name="connsiteY23" fmla="*/ 842838 h 1108036"/>
                    <a:gd name="connsiteX24" fmla="*/ 55659 w 477078"/>
                    <a:gd name="connsiteY24" fmla="*/ 715617 h 1108036"/>
                    <a:gd name="connsiteX25" fmla="*/ 71561 w 477078"/>
                    <a:gd name="connsiteY25" fmla="*/ 659958 h 1108036"/>
                    <a:gd name="connsiteX26" fmla="*/ 87464 w 477078"/>
                    <a:gd name="connsiteY26" fmla="*/ 612251 h 1108036"/>
                    <a:gd name="connsiteX27" fmla="*/ 95415 w 477078"/>
                    <a:gd name="connsiteY27" fmla="*/ 588397 h 1108036"/>
                    <a:gd name="connsiteX28" fmla="*/ 111318 w 477078"/>
                    <a:gd name="connsiteY28" fmla="*/ 516835 h 1108036"/>
                    <a:gd name="connsiteX29" fmla="*/ 119269 w 477078"/>
                    <a:gd name="connsiteY29" fmla="*/ 492981 h 1108036"/>
                    <a:gd name="connsiteX30" fmla="*/ 135172 w 477078"/>
                    <a:gd name="connsiteY30" fmla="*/ 373711 h 1108036"/>
                    <a:gd name="connsiteX31" fmla="*/ 143123 w 477078"/>
                    <a:gd name="connsiteY31" fmla="*/ 349857 h 1108036"/>
                    <a:gd name="connsiteX32" fmla="*/ 166977 w 477078"/>
                    <a:gd name="connsiteY32" fmla="*/ 254442 h 1108036"/>
                    <a:gd name="connsiteX33" fmla="*/ 159026 w 477078"/>
                    <a:gd name="connsiteY33" fmla="*/ 47708 h 1108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477078" h="1108036">
                      <a:moveTo>
                        <a:pt x="159026" y="47708"/>
                      </a:moveTo>
                      <a:cubicBezTo>
                        <a:pt x="160351" y="6626"/>
                        <a:pt x="164835" y="18044"/>
                        <a:pt x="174928" y="7951"/>
                      </a:cubicBezTo>
                      <a:cubicBezTo>
                        <a:pt x="182655" y="224"/>
                        <a:pt x="195806" y="0"/>
                        <a:pt x="206734" y="0"/>
                      </a:cubicBezTo>
                      <a:cubicBezTo>
                        <a:pt x="262456" y="0"/>
                        <a:pt x="318052" y="5301"/>
                        <a:pt x="373711" y="7951"/>
                      </a:cubicBezTo>
                      <a:cubicBezTo>
                        <a:pt x="389614" y="13252"/>
                        <a:pt x="405157" y="19788"/>
                        <a:pt x="421419" y="23854"/>
                      </a:cubicBezTo>
                      <a:cubicBezTo>
                        <a:pt x="437060" y="27764"/>
                        <a:pt x="455129" y="23806"/>
                        <a:pt x="469127" y="31805"/>
                      </a:cubicBezTo>
                      <a:cubicBezTo>
                        <a:pt x="476404" y="35963"/>
                        <a:pt x="474428" y="47708"/>
                        <a:pt x="477078" y="55659"/>
                      </a:cubicBezTo>
                      <a:cubicBezTo>
                        <a:pt x="474428" y="169628"/>
                        <a:pt x="473776" y="283660"/>
                        <a:pt x="469127" y="397565"/>
                      </a:cubicBezTo>
                      <a:cubicBezTo>
                        <a:pt x="468469" y="413674"/>
                        <a:pt x="466273" y="429978"/>
                        <a:pt x="461175" y="445273"/>
                      </a:cubicBezTo>
                      <a:cubicBezTo>
                        <a:pt x="458153" y="454339"/>
                        <a:pt x="450574" y="461176"/>
                        <a:pt x="445273" y="469127"/>
                      </a:cubicBezTo>
                      <a:cubicBezTo>
                        <a:pt x="438899" y="500993"/>
                        <a:pt x="423535" y="576599"/>
                        <a:pt x="421419" y="596348"/>
                      </a:cubicBezTo>
                      <a:cubicBezTo>
                        <a:pt x="388931" y="899570"/>
                        <a:pt x="437063" y="589941"/>
                        <a:pt x="397565" y="826936"/>
                      </a:cubicBezTo>
                      <a:cubicBezTo>
                        <a:pt x="394915" y="906449"/>
                        <a:pt x="394153" y="986047"/>
                        <a:pt x="389614" y="1065475"/>
                      </a:cubicBezTo>
                      <a:cubicBezTo>
                        <a:pt x="388843" y="1078967"/>
                        <a:pt x="394012" y="1099742"/>
                        <a:pt x="381662" y="1105231"/>
                      </a:cubicBezTo>
                      <a:cubicBezTo>
                        <a:pt x="362135" y="1113909"/>
                        <a:pt x="339255" y="1099930"/>
                        <a:pt x="318052" y="1097280"/>
                      </a:cubicBezTo>
                      <a:cubicBezTo>
                        <a:pt x="302149" y="1091979"/>
                        <a:pt x="282197" y="1093230"/>
                        <a:pt x="270344" y="1081377"/>
                      </a:cubicBezTo>
                      <a:cubicBezTo>
                        <a:pt x="240563" y="1051598"/>
                        <a:pt x="257158" y="1061080"/>
                        <a:pt x="222636" y="1049572"/>
                      </a:cubicBezTo>
                      <a:cubicBezTo>
                        <a:pt x="214685" y="1041621"/>
                        <a:pt x="208318" y="1031678"/>
                        <a:pt x="198782" y="1025718"/>
                      </a:cubicBezTo>
                      <a:cubicBezTo>
                        <a:pt x="186679" y="1018153"/>
                        <a:pt x="172390" y="1014828"/>
                        <a:pt x="159026" y="1009816"/>
                      </a:cubicBezTo>
                      <a:cubicBezTo>
                        <a:pt x="122668" y="996182"/>
                        <a:pt x="142880" y="1005779"/>
                        <a:pt x="95415" y="993913"/>
                      </a:cubicBezTo>
                      <a:cubicBezTo>
                        <a:pt x="87284" y="991880"/>
                        <a:pt x="79620" y="988264"/>
                        <a:pt x="71561" y="985962"/>
                      </a:cubicBezTo>
                      <a:cubicBezTo>
                        <a:pt x="45365" y="978478"/>
                        <a:pt x="27320" y="975524"/>
                        <a:pt x="0" y="970059"/>
                      </a:cubicBezTo>
                      <a:cubicBezTo>
                        <a:pt x="2650" y="954156"/>
                        <a:pt x="4041" y="937992"/>
                        <a:pt x="7951" y="922351"/>
                      </a:cubicBezTo>
                      <a:cubicBezTo>
                        <a:pt x="28240" y="841196"/>
                        <a:pt x="19182" y="905953"/>
                        <a:pt x="31805" y="842838"/>
                      </a:cubicBezTo>
                      <a:cubicBezTo>
                        <a:pt x="39026" y="806731"/>
                        <a:pt x="45268" y="746790"/>
                        <a:pt x="55659" y="715617"/>
                      </a:cubicBezTo>
                      <a:cubicBezTo>
                        <a:pt x="82386" y="635437"/>
                        <a:pt x="41601" y="759823"/>
                        <a:pt x="71561" y="659958"/>
                      </a:cubicBezTo>
                      <a:cubicBezTo>
                        <a:pt x="76378" y="643902"/>
                        <a:pt x="82163" y="628153"/>
                        <a:pt x="87464" y="612251"/>
                      </a:cubicBezTo>
                      <a:cubicBezTo>
                        <a:pt x="90114" y="604300"/>
                        <a:pt x="93771" y="596616"/>
                        <a:pt x="95415" y="588397"/>
                      </a:cubicBezTo>
                      <a:cubicBezTo>
                        <a:pt x="100880" y="561075"/>
                        <a:pt x="103833" y="543032"/>
                        <a:pt x="111318" y="516835"/>
                      </a:cubicBezTo>
                      <a:cubicBezTo>
                        <a:pt x="113620" y="508776"/>
                        <a:pt x="116619" y="500932"/>
                        <a:pt x="119269" y="492981"/>
                      </a:cubicBezTo>
                      <a:cubicBezTo>
                        <a:pt x="123097" y="458536"/>
                        <a:pt x="127242" y="409398"/>
                        <a:pt x="135172" y="373711"/>
                      </a:cubicBezTo>
                      <a:cubicBezTo>
                        <a:pt x="136990" y="365529"/>
                        <a:pt x="140963" y="357955"/>
                        <a:pt x="143123" y="349857"/>
                      </a:cubicBezTo>
                      <a:cubicBezTo>
                        <a:pt x="151570" y="318180"/>
                        <a:pt x="166977" y="254442"/>
                        <a:pt x="166977" y="254442"/>
                      </a:cubicBezTo>
                      <a:cubicBezTo>
                        <a:pt x="177129" y="132613"/>
                        <a:pt x="157701" y="88790"/>
                        <a:pt x="159026" y="47708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7"/>
            <a:srcRect r="52863"/>
            <a:stretch/>
          </p:blipFill>
          <p:spPr>
            <a:xfrm>
              <a:off x="180263" y="2757271"/>
              <a:ext cx="1497366" cy="83856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7"/>
            <a:srcRect l="64524"/>
            <a:stretch/>
          </p:blipFill>
          <p:spPr>
            <a:xfrm>
              <a:off x="2646731" y="2354458"/>
              <a:ext cx="1259715" cy="937381"/>
            </a:xfrm>
            <a:prstGeom prst="rect">
              <a:avLst/>
            </a:prstGeom>
          </p:spPr>
        </p:pic>
      </p:grpSp>
      <p:sp useBgFill="1">
        <p:nvSpPr>
          <p:cNvPr id="2" name="TekstniOkvir 1">
            <a:extLst>
              <a:ext uri="{FF2B5EF4-FFF2-40B4-BE49-F238E27FC236}">
                <a16:creationId xmlns:a16="http://schemas.microsoft.com/office/drawing/2014/main" id="{B0B6CC42-79C2-4BE4-9730-6E0137EC9FBC}"/>
              </a:ext>
            </a:extLst>
          </p:cNvPr>
          <p:cNvSpPr txBox="1"/>
          <p:nvPr/>
        </p:nvSpPr>
        <p:spPr>
          <a:xfrm>
            <a:off x="3780488" y="506585"/>
            <a:ext cx="8411512" cy="600164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hr-HR" sz="6000" b="1" dirty="0">
                <a:solidFill>
                  <a:schemeClr val="bg1"/>
                </a:solidFill>
                <a:latin typeface="OldDreadfulNo7 BT" panose="04080805060107010802" pitchFamily="82" charset="0"/>
              </a:rPr>
              <a:t>Pomozi snjegoviću</a:t>
            </a:r>
          </a:p>
          <a:p>
            <a:pPr algn="ctr"/>
            <a:endParaRPr lang="hr-HR" sz="6000" b="1" dirty="0">
              <a:solidFill>
                <a:schemeClr val="bg1"/>
              </a:solidFill>
              <a:latin typeface="OldDreadfulNo7 BT" panose="04080805060107010802" pitchFamily="82" charset="0"/>
            </a:endParaRPr>
          </a:p>
          <a:p>
            <a:pPr algn="ctr"/>
            <a:endParaRPr lang="hr-HR" sz="6000" b="1" dirty="0">
              <a:solidFill>
                <a:schemeClr val="bg1"/>
              </a:solidFill>
              <a:latin typeface="OldDreadfulNo7 BT" panose="04080805060107010802" pitchFamily="82" charset="0"/>
            </a:endParaRPr>
          </a:p>
          <a:p>
            <a:pPr algn="ctr"/>
            <a:r>
              <a:rPr lang="hr-HR" sz="6000" b="1" dirty="0">
                <a:solidFill>
                  <a:schemeClr val="bg1"/>
                </a:solidFill>
                <a:latin typeface="OldDreadfulNo7 BT" panose="04080805060107010802" pitchFamily="82" charset="0"/>
              </a:rPr>
              <a:t>matematikom!</a:t>
            </a:r>
          </a:p>
          <a:p>
            <a:pPr algn="ctr"/>
            <a:endParaRPr lang="hr-HR" sz="4800" dirty="0"/>
          </a:p>
          <a:p>
            <a:pPr algn="ctr"/>
            <a:endParaRPr lang="hr-HR" sz="4800" dirty="0"/>
          </a:p>
          <a:p>
            <a:pPr algn="ctr"/>
            <a:r>
              <a:rPr lang="hr-HR" sz="4800" dirty="0">
                <a:solidFill>
                  <a:srgbClr val="00B050"/>
                </a:solidFill>
                <a:latin typeface="AlphabetSoup Tilt BT" panose="04020905020B06060204" pitchFamily="82" charset="0"/>
              </a:rPr>
              <a:t>Aneta Kunac, 4. c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559A7EAA-9A59-4483-8195-84665AA2B54A}"/>
              </a:ext>
            </a:extLst>
          </p:cNvPr>
          <p:cNvSpPr txBox="1"/>
          <p:nvPr/>
        </p:nvSpPr>
        <p:spPr>
          <a:xfrm rot="495269">
            <a:off x="7397484" y="1803665"/>
            <a:ext cx="9717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8000" b="1" dirty="0">
                <a:solidFill>
                  <a:schemeClr val="bg1"/>
                </a:solidFill>
                <a:latin typeface="AlphabetSoup Tilt BT" panose="04020905020B06060204" pitchFamily="82" charset="0"/>
              </a:rPr>
              <a:t>S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0066A03C-16C6-4DEF-8061-E8A5FD4979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8119" y="4172652"/>
            <a:ext cx="1798476" cy="1396105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BF0F70C0-B42E-48F7-926C-8239BF6395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61711" y="1521581"/>
            <a:ext cx="664522" cy="652329"/>
          </a:xfrm>
          <a:prstGeom prst="rect">
            <a:avLst/>
          </a:prstGeom>
        </p:spPr>
      </p:pic>
      <p:pic>
        <p:nvPicPr>
          <p:cNvPr id="34" name="Picture 121">
            <a:extLst>
              <a:ext uri="{FF2B5EF4-FFF2-40B4-BE49-F238E27FC236}">
                <a16:creationId xmlns:a16="http://schemas.microsoft.com/office/drawing/2014/main" id="{00E586F7-8E9D-4C3D-89C1-3BA79690CB7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800" y="-1263391"/>
            <a:ext cx="810188" cy="774083"/>
          </a:xfrm>
          <a:prstGeom prst="rect">
            <a:avLst/>
          </a:prstGeom>
        </p:spPr>
      </p:pic>
      <p:pic>
        <p:nvPicPr>
          <p:cNvPr id="35" name="Picture 121">
            <a:extLst>
              <a:ext uri="{FF2B5EF4-FFF2-40B4-BE49-F238E27FC236}">
                <a16:creationId xmlns:a16="http://schemas.microsoft.com/office/drawing/2014/main" id="{EFAB390B-9E25-4198-A174-A23A11206F7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652" y="-1213108"/>
            <a:ext cx="810188" cy="774083"/>
          </a:xfrm>
          <a:prstGeom prst="rect">
            <a:avLst/>
          </a:prstGeom>
        </p:spPr>
      </p:pic>
      <p:pic>
        <p:nvPicPr>
          <p:cNvPr id="37" name="Picture 123">
            <a:extLst>
              <a:ext uri="{FF2B5EF4-FFF2-40B4-BE49-F238E27FC236}">
                <a16:creationId xmlns:a16="http://schemas.microsoft.com/office/drawing/2014/main" id="{FAEEC453-03C6-4610-925E-CCD58B813B7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16451" y="-1810119"/>
            <a:ext cx="1399946" cy="1799539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C83B1AF8-3789-43F6-B5EB-77CB224A34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183" y="148939"/>
            <a:ext cx="1798476" cy="1396105"/>
          </a:xfrm>
          <a:prstGeom prst="rect">
            <a:avLst/>
          </a:prstGeom>
        </p:spPr>
      </p:pic>
      <p:pic>
        <p:nvPicPr>
          <p:cNvPr id="38" name="Slika 37">
            <a:extLst>
              <a:ext uri="{FF2B5EF4-FFF2-40B4-BE49-F238E27FC236}">
                <a16:creationId xmlns:a16="http://schemas.microsoft.com/office/drawing/2014/main" id="{04014657-2F22-4EBB-8EC3-D5C9318E0F1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59389" y="1924366"/>
            <a:ext cx="1798476" cy="1396105"/>
          </a:xfrm>
          <a:prstGeom prst="rect">
            <a:avLst/>
          </a:prstGeom>
        </p:spPr>
      </p:pic>
      <p:pic>
        <p:nvPicPr>
          <p:cNvPr id="39" name="Slika 38">
            <a:extLst>
              <a:ext uri="{FF2B5EF4-FFF2-40B4-BE49-F238E27FC236}">
                <a16:creationId xmlns:a16="http://schemas.microsoft.com/office/drawing/2014/main" id="{05B2D7D9-7012-42D6-B5BD-844339291B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43376" y="4680175"/>
            <a:ext cx="664522" cy="652329"/>
          </a:xfrm>
          <a:prstGeom prst="rect">
            <a:avLst/>
          </a:prstGeom>
        </p:spPr>
      </p:pic>
      <p:pic>
        <p:nvPicPr>
          <p:cNvPr id="40" name="Picture 121">
            <a:extLst>
              <a:ext uri="{FF2B5EF4-FFF2-40B4-BE49-F238E27FC236}">
                <a16:creationId xmlns:a16="http://schemas.microsoft.com/office/drawing/2014/main" id="{8E8661E2-7947-42B4-8414-9CF96D3F1C1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74" y="5784697"/>
            <a:ext cx="810188" cy="774083"/>
          </a:xfrm>
          <a:prstGeom prst="rect">
            <a:avLst/>
          </a:prstGeom>
        </p:spPr>
      </p:pic>
      <p:pic>
        <p:nvPicPr>
          <p:cNvPr id="42" name="Picture 125">
            <a:extLst>
              <a:ext uri="{FF2B5EF4-FFF2-40B4-BE49-F238E27FC236}">
                <a16:creationId xmlns:a16="http://schemas.microsoft.com/office/drawing/2014/main" id="{66A53CBC-8C56-467E-9AAD-3FA086A65AE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337" y="-1790901"/>
            <a:ext cx="1399946" cy="1799539"/>
          </a:xfrm>
          <a:prstGeom prst="rect">
            <a:avLst/>
          </a:prstGeom>
        </p:spPr>
      </p:pic>
      <p:pic>
        <p:nvPicPr>
          <p:cNvPr id="43" name="Picture 121">
            <a:extLst>
              <a:ext uri="{FF2B5EF4-FFF2-40B4-BE49-F238E27FC236}">
                <a16:creationId xmlns:a16="http://schemas.microsoft.com/office/drawing/2014/main" id="{65B883DD-2A83-4F48-B5B7-D8A83E239D0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567" y="-1600150"/>
            <a:ext cx="810188" cy="774083"/>
          </a:xfrm>
          <a:prstGeom prst="rect">
            <a:avLst/>
          </a:prstGeom>
        </p:spPr>
      </p:pic>
      <p:pic>
        <p:nvPicPr>
          <p:cNvPr id="44" name="Picture 121">
            <a:extLst>
              <a:ext uri="{FF2B5EF4-FFF2-40B4-BE49-F238E27FC236}">
                <a16:creationId xmlns:a16="http://schemas.microsoft.com/office/drawing/2014/main" id="{B65EF018-4F26-469F-8927-C7ABC47FBA8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" y="-1640073"/>
            <a:ext cx="810188" cy="77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58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393 -0.55416 L -0.01341 0.84607 " pathEditMode="relative" rAng="0" ptsTypes="AA">
                                      <p:cBhvr>
                                        <p:cTn id="6" dur="8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67" y="70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8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1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7 L 0.01888 0.89167 " pathEditMode="relative" rAng="0" ptsTypes="AA">
                                      <p:cBhvr>
                                        <p:cTn id="13" dur="8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8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8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1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34427 -0.00579 L 0.30118 0.9831 " pathEditMode="relative" rAng="0" ptsTypes="AA">
                                      <p:cBhvr>
                                        <p:cTn id="20" dur="7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1" y="4944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32 -1.07685 L 0.04427 0.80324 " pathEditMode="relative" rAng="0" ptsTypes="AA">
                                      <p:cBhvr>
                                        <p:cTn id="25" dur="8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53" y="9400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8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3.75E-6 1.11111E-6 L -0.08724 1.07454 " pathEditMode="relative" rAng="0" ptsTypes="AA">
                                      <p:cBhvr>
                                        <p:cTn id="32" dur="7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62" y="53727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9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17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776 -0.31412 L 0.02226 0.90555 " pathEditMode="relative" rAng="0" ptsTypes="AA">
                                      <p:cBhvr>
                                        <p:cTn id="37" dur="8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81" y="6097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8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1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394 -0.55417 L 0.03321 0.86505 " pathEditMode="relative" rAng="0" ptsTypes="AA">
                                      <p:cBhvr>
                                        <p:cTn id="44" dur="8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36" y="7097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81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1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openDmnd">
          <a:fgClr>
            <a:srgbClr val="92D050"/>
          </a:fgClr>
          <a:bgClr>
            <a:srgbClr val="00B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ka 10">
            <a:extLst>
              <a:ext uri="{FF2B5EF4-FFF2-40B4-BE49-F238E27FC236}">
                <a16:creationId xmlns:a16="http://schemas.microsoft.com/office/drawing/2014/main" id="{04A4847D-9162-4F05-AD01-799BA50CD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20"/>
            <a:ext cx="12192000" cy="6842080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1709569" y="3920626"/>
            <a:ext cx="2269067" cy="194981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innerShdw blurRad="63500" dist="165100" dir="2700000">
              <a:schemeClr val="accent1">
                <a:lumMod val="60000"/>
                <a:lumOff val="4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913304" y="2854531"/>
            <a:ext cx="1837269" cy="150799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innerShdw blurRad="63500" dist="50800" dir="2700000">
              <a:schemeClr val="accent1">
                <a:lumMod val="60000"/>
                <a:lumOff val="4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186726" y="3036461"/>
            <a:ext cx="186267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356056" y="3337879"/>
            <a:ext cx="186267" cy="19642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347586" y="3700242"/>
            <a:ext cx="186267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/>
          <a:srcRect r="52863"/>
          <a:stretch/>
        </p:blipFill>
        <p:spPr>
          <a:xfrm>
            <a:off x="1073853" y="2778055"/>
            <a:ext cx="1497366" cy="838569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2147049" y="1727365"/>
            <a:ext cx="1320803" cy="128693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innerShdw blurRad="63500" dist="50800" dir="2700000">
              <a:schemeClr val="accent1">
                <a:lumMod val="60000"/>
                <a:lumOff val="4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4" name="Group 113"/>
          <p:cNvGrpSpPr/>
          <p:nvPr/>
        </p:nvGrpSpPr>
        <p:grpSpPr>
          <a:xfrm>
            <a:off x="2642114" y="2117744"/>
            <a:ext cx="585307" cy="562702"/>
            <a:chOff x="1940977" y="1921141"/>
            <a:chExt cx="585307" cy="562702"/>
          </a:xfrm>
        </p:grpSpPr>
        <p:sp>
          <p:nvSpPr>
            <p:cNvPr id="34" name="Oval 33"/>
            <p:cNvSpPr/>
            <p:nvPr/>
          </p:nvSpPr>
          <p:spPr>
            <a:xfrm>
              <a:off x="1940977" y="19579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2359527" y="192114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/>
            <p:cNvSpPr/>
            <p:nvPr/>
          </p:nvSpPr>
          <p:spPr>
            <a:xfrm rot="21270808">
              <a:off x="2032180" y="2316616"/>
              <a:ext cx="494104" cy="167227"/>
            </a:xfrm>
            <a:custGeom>
              <a:avLst/>
              <a:gdLst>
                <a:gd name="connsiteX0" fmla="*/ 0 w 494104"/>
                <a:gd name="connsiteY0" fmla="*/ 0 h 167227"/>
                <a:gd name="connsiteX1" fmla="*/ 150125 w 494104"/>
                <a:gd name="connsiteY1" fmla="*/ 150125 h 167227"/>
                <a:gd name="connsiteX2" fmla="*/ 382137 w 494104"/>
                <a:gd name="connsiteY2" fmla="*/ 150125 h 167227"/>
                <a:gd name="connsiteX3" fmla="*/ 491319 w 494104"/>
                <a:gd name="connsiteY3" fmla="*/ 27295 h 167227"/>
                <a:gd name="connsiteX4" fmla="*/ 464024 w 494104"/>
                <a:gd name="connsiteY4" fmla="*/ 27295 h 167227"/>
                <a:gd name="connsiteX5" fmla="*/ 464024 w 494104"/>
                <a:gd name="connsiteY5" fmla="*/ 27295 h 16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4104" h="167227">
                  <a:moveTo>
                    <a:pt x="0" y="0"/>
                  </a:moveTo>
                  <a:cubicBezTo>
                    <a:pt x="43218" y="62552"/>
                    <a:pt x="86436" y="125104"/>
                    <a:pt x="150125" y="150125"/>
                  </a:cubicBezTo>
                  <a:cubicBezTo>
                    <a:pt x="213814" y="175146"/>
                    <a:pt x="325271" y="170597"/>
                    <a:pt x="382137" y="150125"/>
                  </a:cubicBezTo>
                  <a:cubicBezTo>
                    <a:pt x="439003" y="129653"/>
                    <a:pt x="477671" y="47767"/>
                    <a:pt x="491319" y="27295"/>
                  </a:cubicBezTo>
                  <a:cubicBezTo>
                    <a:pt x="504967" y="6823"/>
                    <a:pt x="464024" y="27295"/>
                    <a:pt x="464024" y="27295"/>
                  </a:cubicBezTo>
                  <a:lnTo>
                    <a:pt x="464024" y="27295"/>
                  </a:lnTo>
                </a:path>
              </a:pathLst>
            </a:custGeom>
            <a:noFill/>
            <a:ln w="539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4"/>
          <a:srcRect l="64524"/>
          <a:stretch/>
        </p:blipFill>
        <p:spPr>
          <a:xfrm>
            <a:off x="3540321" y="2375242"/>
            <a:ext cx="1259715" cy="937381"/>
          </a:xfrm>
          <a:prstGeom prst="rect">
            <a:avLst/>
          </a:prstGeom>
        </p:spPr>
      </p:pic>
      <p:grpSp>
        <p:nvGrpSpPr>
          <p:cNvPr id="93" name="Group 92"/>
          <p:cNvGrpSpPr/>
          <p:nvPr/>
        </p:nvGrpSpPr>
        <p:grpSpPr>
          <a:xfrm>
            <a:off x="2845048" y="2314115"/>
            <a:ext cx="787704" cy="292199"/>
            <a:chOff x="3695532" y="2184369"/>
            <a:chExt cx="4719805" cy="2425731"/>
          </a:xfrm>
        </p:grpSpPr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76662" y="2247900"/>
              <a:ext cx="4638675" cy="2362200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63091" y="2247900"/>
              <a:ext cx="3362325" cy="1866900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95532" y="2190957"/>
              <a:ext cx="4638675" cy="2362200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772986" y="2184369"/>
              <a:ext cx="4238625" cy="2181225"/>
            </a:xfrm>
            <a:prstGeom prst="rect">
              <a:avLst/>
            </a:prstGeom>
          </p:spPr>
        </p:pic>
      </p:grpSp>
      <p:grpSp>
        <p:nvGrpSpPr>
          <p:cNvPr id="115" name="Group 114"/>
          <p:cNvGrpSpPr/>
          <p:nvPr/>
        </p:nvGrpSpPr>
        <p:grpSpPr>
          <a:xfrm>
            <a:off x="1576160" y="818194"/>
            <a:ext cx="2269067" cy="1280712"/>
            <a:chOff x="909715" y="587491"/>
            <a:chExt cx="2269067" cy="1280712"/>
          </a:xfrm>
        </p:grpSpPr>
        <p:grpSp>
          <p:nvGrpSpPr>
            <p:cNvPr id="98" name="Group 97"/>
            <p:cNvGrpSpPr/>
            <p:nvPr/>
          </p:nvGrpSpPr>
          <p:grpSpPr>
            <a:xfrm>
              <a:off x="909715" y="587491"/>
              <a:ext cx="2269067" cy="1280712"/>
              <a:chOff x="766060" y="884901"/>
              <a:chExt cx="2269067" cy="1280712"/>
            </a:xfrm>
          </p:grpSpPr>
          <p:sp>
            <p:nvSpPr>
              <p:cNvPr id="96" name="Rectangle 95"/>
              <p:cNvSpPr/>
              <p:nvPr/>
            </p:nvSpPr>
            <p:spPr>
              <a:xfrm rot="20809814">
                <a:off x="766060" y="1879830"/>
                <a:ext cx="2269067" cy="285783"/>
              </a:xfrm>
              <a:custGeom>
                <a:avLst/>
                <a:gdLst>
                  <a:gd name="connsiteX0" fmla="*/ 0 w 2269067"/>
                  <a:gd name="connsiteY0" fmla="*/ 0 h 285783"/>
                  <a:gd name="connsiteX1" fmla="*/ 2269067 w 2269067"/>
                  <a:gd name="connsiteY1" fmla="*/ 0 h 285783"/>
                  <a:gd name="connsiteX2" fmla="*/ 2269067 w 2269067"/>
                  <a:gd name="connsiteY2" fmla="*/ 285783 h 285783"/>
                  <a:gd name="connsiteX3" fmla="*/ 0 w 2269067"/>
                  <a:gd name="connsiteY3" fmla="*/ 285783 h 285783"/>
                  <a:gd name="connsiteX4" fmla="*/ 0 w 2269067"/>
                  <a:gd name="connsiteY4" fmla="*/ 0 h 285783"/>
                  <a:gd name="connsiteX0" fmla="*/ 0 w 2269067"/>
                  <a:gd name="connsiteY0" fmla="*/ 0 h 285783"/>
                  <a:gd name="connsiteX1" fmla="*/ 641215 w 2269067"/>
                  <a:gd name="connsiteY1" fmla="*/ 87787 h 285783"/>
                  <a:gd name="connsiteX2" fmla="*/ 2269067 w 2269067"/>
                  <a:gd name="connsiteY2" fmla="*/ 0 h 285783"/>
                  <a:gd name="connsiteX3" fmla="*/ 2269067 w 2269067"/>
                  <a:gd name="connsiteY3" fmla="*/ 285783 h 285783"/>
                  <a:gd name="connsiteX4" fmla="*/ 0 w 2269067"/>
                  <a:gd name="connsiteY4" fmla="*/ 285783 h 285783"/>
                  <a:gd name="connsiteX5" fmla="*/ 0 w 2269067"/>
                  <a:gd name="connsiteY5" fmla="*/ 0 h 285783"/>
                  <a:gd name="connsiteX0" fmla="*/ 0 w 2269067"/>
                  <a:gd name="connsiteY0" fmla="*/ 0 h 285783"/>
                  <a:gd name="connsiteX1" fmla="*/ 641215 w 2269067"/>
                  <a:gd name="connsiteY1" fmla="*/ 87787 h 285783"/>
                  <a:gd name="connsiteX2" fmla="*/ 2269067 w 2269067"/>
                  <a:gd name="connsiteY2" fmla="*/ 0 h 285783"/>
                  <a:gd name="connsiteX3" fmla="*/ 2269067 w 2269067"/>
                  <a:gd name="connsiteY3" fmla="*/ 285783 h 285783"/>
                  <a:gd name="connsiteX4" fmla="*/ 0 w 2269067"/>
                  <a:gd name="connsiteY4" fmla="*/ 285783 h 285783"/>
                  <a:gd name="connsiteX5" fmla="*/ 0 w 2269067"/>
                  <a:gd name="connsiteY5" fmla="*/ 0 h 285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69067" h="285783">
                    <a:moveTo>
                      <a:pt x="0" y="0"/>
                    </a:moveTo>
                    <a:cubicBezTo>
                      <a:pt x="187067" y="2427"/>
                      <a:pt x="454148" y="85360"/>
                      <a:pt x="641215" y="87787"/>
                    </a:cubicBezTo>
                    <a:cubicBezTo>
                      <a:pt x="1713005" y="120564"/>
                      <a:pt x="1726450" y="29262"/>
                      <a:pt x="2269067" y="0"/>
                    </a:cubicBezTo>
                    <a:lnTo>
                      <a:pt x="2269067" y="285783"/>
                    </a:lnTo>
                    <a:lnTo>
                      <a:pt x="0" y="28578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 rot="20782136">
                <a:off x="1218802" y="884901"/>
                <a:ext cx="1084634" cy="1110651"/>
              </a:xfrm>
              <a:custGeom>
                <a:avLst/>
                <a:gdLst>
                  <a:gd name="connsiteX0" fmla="*/ 0 w 1084634"/>
                  <a:gd name="connsiteY0" fmla="*/ 0 h 1299141"/>
                  <a:gd name="connsiteX1" fmla="*/ 1084634 w 1084634"/>
                  <a:gd name="connsiteY1" fmla="*/ 0 h 1299141"/>
                  <a:gd name="connsiteX2" fmla="*/ 1084634 w 1084634"/>
                  <a:gd name="connsiteY2" fmla="*/ 1299141 h 1299141"/>
                  <a:gd name="connsiteX3" fmla="*/ 0 w 1084634"/>
                  <a:gd name="connsiteY3" fmla="*/ 1299141 h 1299141"/>
                  <a:gd name="connsiteX4" fmla="*/ 0 w 1084634"/>
                  <a:gd name="connsiteY4" fmla="*/ 0 h 1299141"/>
                  <a:gd name="connsiteX0" fmla="*/ 0 w 1084634"/>
                  <a:gd name="connsiteY0" fmla="*/ 0 h 1328898"/>
                  <a:gd name="connsiteX1" fmla="*/ 1084634 w 1084634"/>
                  <a:gd name="connsiteY1" fmla="*/ 0 h 1328898"/>
                  <a:gd name="connsiteX2" fmla="*/ 1003136 w 1084634"/>
                  <a:gd name="connsiteY2" fmla="*/ 1328898 h 1328898"/>
                  <a:gd name="connsiteX3" fmla="*/ 0 w 1084634"/>
                  <a:gd name="connsiteY3" fmla="*/ 1299141 h 1328898"/>
                  <a:gd name="connsiteX4" fmla="*/ 0 w 1084634"/>
                  <a:gd name="connsiteY4" fmla="*/ 0 h 1328898"/>
                  <a:gd name="connsiteX0" fmla="*/ 0 w 1084634"/>
                  <a:gd name="connsiteY0" fmla="*/ 0 h 1328898"/>
                  <a:gd name="connsiteX1" fmla="*/ 1084634 w 1084634"/>
                  <a:gd name="connsiteY1" fmla="*/ 0 h 1328898"/>
                  <a:gd name="connsiteX2" fmla="*/ 1003136 w 1084634"/>
                  <a:gd name="connsiteY2" fmla="*/ 1328898 h 1328898"/>
                  <a:gd name="connsiteX3" fmla="*/ 70155 w 1084634"/>
                  <a:gd name="connsiteY3" fmla="*/ 1316154 h 1328898"/>
                  <a:gd name="connsiteX4" fmla="*/ 0 w 1084634"/>
                  <a:gd name="connsiteY4" fmla="*/ 0 h 1328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4634" h="1328898">
                    <a:moveTo>
                      <a:pt x="0" y="0"/>
                    </a:moveTo>
                    <a:lnTo>
                      <a:pt x="1084634" y="0"/>
                    </a:lnTo>
                    <a:lnTo>
                      <a:pt x="1003136" y="1328898"/>
                    </a:lnTo>
                    <a:lnTo>
                      <a:pt x="70155" y="13161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9" name="Rectangle 98"/>
            <p:cNvSpPr/>
            <p:nvPr/>
          </p:nvSpPr>
          <p:spPr>
            <a:xfrm rot="20924796">
              <a:off x="1473426" y="1321989"/>
              <a:ext cx="1005756" cy="363305"/>
            </a:xfrm>
            <a:custGeom>
              <a:avLst/>
              <a:gdLst>
                <a:gd name="connsiteX0" fmla="*/ 0 w 965206"/>
                <a:gd name="connsiteY0" fmla="*/ 0 h 387985"/>
                <a:gd name="connsiteX1" fmla="*/ 965206 w 965206"/>
                <a:gd name="connsiteY1" fmla="*/ 0 h 387985"/>
                <a:gd name="connsiteX2" fmla="*/ 965206 w 965206"/>
                <a:gd name="connsiteY2" fmla="*/ 387985 h 387985"/>
                <a:gd name="connsiteX3" fmla="*/ 0 w 965206"/>
                <a:gd name="connsiteY3" fmla="*/ 387985 h 387985"/>
                <a:gd name="connsiteX4" fmla="*/ 0 w 965206"/>
                <a:gd name="connsiteY4" fmla="*/ 0 h 387985"/>
                <a:gd name="connsiteX0" fmla="*/ 0 w 1021859"/>
                <a:gd name="connsiteY0" fmla="*/ 0 h 411525"/>
                <a:gd name="connsiteX1" fmla="*/ 1021859 w 1021859"/>
                <a:gd name="connsiteY1" fmla="*/ 23540 h 411525"/>
                <a:gd name="connsiteX2" fmla="*/ 1021859 w 1021859"/>
                <a:gd name="connsiteY2" fmla="*/ 411525 h 411525"/>
                <a:gd name="connsiteX3" fmla="*/ 56653 w 1021859"/>
                <a:gd name="connsiteY3" fmla="*/ 411525 h 411525"/>
                <a:gd name="connsiteX4" fmla="*/ 0 w 1021859"/>
                <a:gd name="connsiteY4" fmla="*/ 0 h 411525"/>
                <a:gd name="connsiteX0" fmla="*/ 0 w 1040559"/>
                <a:gd name="connsiteY0" fmla="*/ 0 h 411525"/>
                <a:gd name="connsiteX1" fmla="*/ 1040559 w 1040559"/>
                <a:gd name="connsiteY1" fmla="*/ 11046 h 411525"/>
                <a:gd name="connsiteX2" fmla="*/ 1021859 w 1040559"/>
                <a:gd name="connsiteY2" fmla="*/ 411525 h 411525"/>
                <a:gd name="connsiteX3" fmla="*/ 56653 w 1040559"/>
                <a:gd name="connsiteY3" fmla="*/ 411525 h 411525"/>
                <a:gd name="connsiteX4" fmla="*/ 0 w 1040559"/>
                <a:gd name="connsiteY4" fmla="*/ 0 h 411525"/>
                <a:gd name="connsiteX0" fmla="*/ 0 w 1040559"/>
                <a:gd name="connsiteY0" fmla="*/ 0 h 411525"/>
                <a:gd name="connsiteX1" fmla="*/ 1040559 w 1040559"/>
                <a:gd name="connsiteY1" fmla="*/ 11046 h 411525"/>
                <a:gd name="connsiteX2" fmla="*/ 1033536 w 1040559"/>
                <a:gd name="connsiteY2" fmla="*/ 393580 h 411525"/>
                <a:gd name="connsiteX3" fmla="*/ 56653 w 1040559"/>
                <a:gd name="connsiteY3" fmla="*/ 411525 h 411525"/>
                <a:gd name="connsiteX4" fmla="*/ 0 w 1040559"/>
                <a:gd name="connsiteY4" fmla="*/ 0 h 411525"/>
                <a:gd name="connsiteX0" fmla="*/ 0 w 1040559"/>
                <a:gd name="connsiteY0" fmla="*/ 0 h 425550"/>
                <a:gd name="connsiteX1" fmla="*/ 1040559 w 1040559"/>
                <a:gd name="connsiteY1" fmla="*/ 11046 h 425550"/>
                <a:gd name="connsiteX2" fmla="*/ 1033536 w 1040559"/>
                <a:gd name="connsiteY2" fmla="*/ 393580 h 425550"/>
                <a:gd name="connsiteX3" fmla="*/ 66023 w 1040559"/>
                <a:gd name="connsiteY3" fmla="*/ 425550 h 425550"/>
                <a:gd name="connsiteX4" fmla="*/ 0 w 1040559"/>
                <a:gd name="connsiteY4" fmla="*/ 0 h 425550"/>
                <a:gd name="connsiteX0" fmla="*/ 0 w 994697"/>
                <a:gd name="connsiteY0" fmla="*/ 0 h 438107"/>
                <a:gd name="connsiteX1" fmla="*/ 994697 w 994697"/>
                <a:gd name="connsiteY1" fmla="*/ 23603 h 438107"/>
                <a:gd name="connsiteX2" fmla="*/ 987674 w 994697"/>
                <a:gd name="connsiteY2" fmla="*/ 406137 h 438107"/>
                <a:gd name="connsiteX3" fmla="*/ 20161 w 994697"/>
                <a:gd name="connsiteY3" fmla="*/ 438107 h 438107"/>
                <a:gd name="connsiteX4" fmla="*/ 0 w 994697"/>
                <a:gd name="connsiteY4" fmla="*/ 0 h 438107"/>
                <a:gd name="connsiteX0" fmla="*/ 0 w 1011303"/>
                <a:gd name="connsiteY0" fmla="*/ 0 h 427013"/>
                <a:gd name="connsiteX1" fmla="*/ 1011303 w 1011303"/>
                <a:gd name="connsiteY1" fmla="*/ 12509 h 427013"/>
                <a:gd name="connsiteX2" fmla="*/ 1004280 w 1011303"/>
                <a:gd name="connsiteY2" fmla="*/ 395043 h 427013"/>
                <a:gd name="connsiteX3" fmla="*/ 36767 w 1011303"/>
                <a:gd name="connsiteY3" fmla="*/ 427013 h 427013"/>
                <a:gd name="connsiteX4" fmla="*/ 0 w 1011303"/>
                <a:gd name="connsiteY4" fmla="*/ 0 h 427013"/>
                <a:gd name="connsiteX0" fmla="*/ 0 w 1005756"/>
                <a:gd name="connsiteY0" fmla="*/ 0 h 427013"/>
                <a:gd name="connsiteX1" fmla="*/ 1005756 w 1005756"/>
                <a:gd name="connsiteY1" fmla="*/ 4206 h 427013"/>
                <a:gd name="connsiteX2" fmla="*/ 1004280 w 1005756"/>
                <a:gd name="connsiteY2" fmla="*/ 395043 h 427013"/>
                <a:gd name="connsiteX3" fmla="*/ 36767 w 1005756"/>
                <a:gd name="connsiteY3" fmla="*/ 427013 h 427013"/>
                <a:gd name="connsiteX4" fmla="*/ 0 w 1005756"/>
                <a:gd name="connsiteY4" fmla="*/ 0 h 427013"/>
                <a:gd name="connsiteX0" fmla="*/ 0 w 1005756"/>
                <a:gd name="connsiteY0" fmla="*/ 0 h 427013"/>
                <a:gd name="connsiteX1" fmla="*/ 1005756 w 1005756"/>
                <a:gd name="connsiteY1" fmla="*/ 4206 h 427013"/>
                <a:gd name="connsiteX2" fmla="*/ 999421 w 1005756"/>
                <a:gd name="connsiteY2" fmla="*/ 383277 h 427013"/>
                <a:gd name="connsiteX3" fmla="*/ 36767 w 1005756"/>
                <a:gd name="connsiteY3" fmla="*/ 427013 h 427013"/>
                <a:gd name="connsiteX4" fmla="*/ 0 w 1005756"/>
                <a:gd name="connsiteY4" fmla="*/ 0 h 42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756" h="427013">
                  <a:moveTo>
                    <a:pt x="0" y="0"/>
                  </a:moveTo>
                  <a:lnTo>
                    <a:pt x="1005756" y="4206"/>
                  </a:lnTo>
                  <a:lnTo>
                    <a:pt x="999421" y="383277"/>
                  </a:lnTo>
                  <a:lnTo>
                    <a:pt x="36767" y="4270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2183776" y="2741898"/>
            <a:ext cx="1240699" cy="1410064"/>
            <a:chOff x="1482310" y="2704437"/>
            <a:chExt cx="1240699" cy="1410064"/>
          </a:xfrm>
        </p:grpSpPr>
        <p:sp>
          <p:nvSpPr>
            <p:cNvPr id="106" name="Freeform 105"/>
            <p:cNvSpPr/>
            <p:nvPr/>
          </p:nvSpPr>
          <p:spPr>
            <a:xfrm>
              <a:off x="1482310" y="2704437"/>
              <a:ext cx="1240699" cy="302348"/>
            </a:xfrm>
            <a:custGeom>
              <a:avLst/>
              <a:gdLst>
                <a:gd name="connsiteX0" fmla="*/ 103367 w 1240699"/>
                <a:gd name="connsiteY0" fmla="*/ 198 h 302348"/>
                <a:gd name="connsiteX1" fmla="*/ 87464 w 1240699"/>
                <a:gd name="connsiteY1" fmla="*/ 39955 h 302348"/>
                <a:gd name="connsiteX2" fmla="*/ 71561 w 1240699"/>
                <a:gd name="connsiteY2" fmla="*/ 95614 h 302348"/>
                <a:gd name="connsiteX3" fmla="*/ 55659 w 1240699"/>
                <a:gd name="connsiteY3" fmla="*/ 119468 h 302348"/>
                <a:gd name="connsiteX4" fmla="*/ 31805 w 1240699"/>
                <a:gd name="connsiteY4" fmla="*/ 167176 h 302348"/>
                <a:gd name="connsiteX5" fmla="*/ 7951 w 1240699"/>
                <a:gd name="connsiteY5" fmla="*/ 214883 h 302348"/>
                <a:gd name="connsiteX6" fmla="*/ 0 w 1240699"/>
                <a:gd name="connsiteY6" fmla="*/ 238737 h 302348"/>
                <a:gd name="connsiteX7" fmla="*/ 381662 w 1240699"/>
                <a:gd name="connsiteY7" fmla="*/ 254640 h 302348"/>
                <a:gd name="connsiteX8" fmla="*/ 477078 w 1240699"/>
                <a:gd name="connsiteY8" fmla="*/ 262591 h 302348"/>
                <a:gd name="connsiteX9" fmla="*/ 636104 w 1240699"/>
                <a:gd name="connsiteY9" fmla="*/ 270543 h 302348"/>
                <a:gd name="connsiteX10" fmla="*/ 659958 w 1240699"/>
                <a:gd name="connsiteY10" fmla="*/ 278494 h 302348"/>
                <a:gd name="connsiteX11" fmla="*/ 691763 w 1240699"/>
                <a:gd name="connsiteY11" fmla="*/ 286445 h 302348"/>
                <a:gd name="connsiteX12" fmla="*/ 715617 w 1240699"/>
                <a:gd name="connsiteY12" fmla="*/ 302348 h 302348"/>
                <a:gd name="connsiteX13" fmla="*/ 834887 w 1240699"/>
                <a:gd name="connsiteY13" fmla="*/ 294397 h 302348"/>
                <a:gd name="connsiteX14" fmla="*/ 858741 w 1240699"/>
                <a:gd name="connsiteY14" fmla="*/ 286445 h 302348"/>
                <a:gd name="connsiteX15" fmla="*/ 898497 w 1240699"/>
                <a:gd name="connsiteY15" fmla="*/ 278494 h 302348"/>
                <a:gd name="connsiteX16" fmla="*/ 922351 w 1240699"/>
                <a:gd name="connsiteY16" fmla="*/ 262591 h 302348"/>
                <a:gd name="connsiteX17" fmla="*/ 1017767 w 1240699"/>
                <a:gd name="connsiteY17" fmla="*/ 238737 h 302348"/>
                <a:gd name="connsiteX18" fmla="*/ 1065475 w 1240699"/>
                <a:gd name="connsiteY18" fmla="*/ 214883 h 302348"/>
                <a:gd name="connsiteX19" fmla="*/ 1089328 w 1240699"/>
                <a:gd name="connsiteY19" fmla="*/ 198981 h 302348"/>
                <a:gd name="connsiteX20" fmla="*/ 1137036 w 1240699"/>
                <a:gd name="connsiteY20" fmla="*/ 183078 h 302348"/>
                <a:gd name="connsiteX21" fmla="*/ 1160890 w 1240699"/>
                <a:gd name="connsiteY21" fmla="*/ 167176 h 302348"/>
                <a:gd name="connsiteX22" fmla="*/ 1208598 w 1240699"/>
                <a:gd name="connsiteY22" fmla="*/ 151273 h 302348"/>
                <a:gd name="connsiteX23" fmla="*/ 1240403 w 1240699"/>
                <a:gd name="connsiteY23" fmla="*/ 95614 h 302348"/>
                <a:gd name="connsiteX24" fmla="*/ 1232452 w 1240699"/>
                <a:gd name="connsiteY24" fmla="*/ 71760 h 302348"/>
                <a:gd name="connsiteX25" fmla="*/ 1184744 w 1240699"/>
                <a:gd name="connsiteY25" fmla="*/ 55857 h 302348"/>
                <a:gd name="connsiteX26" fmla="*/ 1160890 w 1240699"/>
                <a:gd name="connsiteY26" fmla="*/ 32003 h 302348"/>
                <a:gd name="connsiteX27" fmla="*/ 1137036 w 1240699"/>
                <a:gd name="connsiteY27" fmla="*/ 16101 h 302348"/>
                <a:gd name="connsiteX28" fmla="*/ 1105231 w 1240699"/>
                <a:gd name="connsiteY28" fmla="*/ 63809 h 302348"/>
                <a:gd name="connsiteX29" fmla="*/ 1081377 w 1240699"/>
                <a:gd name="connsiteY29" fmla="*/ 79711 h 302348"/>
                <a:gd name="connsiteX30" fmla="*/ 1033669 w 1240699"/>
                <a:gd name="connsiteY30" fmla="*/ 95614 h 302348"/>
                <a:gd name="connsiteX31" fmla="*/ 1009815 w 1240699"/>
                <a:gd name="connsiteY31" fmla="*/ 103565 h 302348"/>
                <a:gd name="connsiteX32" fmla="*/ 985961 w 1240699"/>
                <a:gd name="connsiteY32" fmla="*/ 111517 h 302348"/>
                <a:gd name="connsiteX33" fmla="*/ 954156 w 1240699"/>
                <a:gd name="connsiteY33" fmla="*/ 119468 h 302348"/>
                <a:gd name="connsiteX34" fmla="*/ 930302 w 1240699"/>
                <a:gd name="connsiteY34" fmla="*/ 127419 h 302348"/>
                <a:gd name="connsiteX35" fmla="*/ 779228 w 1240699"/>
                <a:gd name="connsiteY35" fmla="*/ 135370 h 302348"/>
                <a:gd name="connsiteX36" fmla="*/ 365760 w 1240699"/>
                <a:gd name="connsiteY36" fmla="*/ 103565 h 302348"/>
                <a:gd name="connsiteX37" fmla="*/ 341906 w 1240699"/>
                <a:gd name="connsiteY37" fmla="*/ 87663 h 302348"/>
                <a:gd name="connsiteX38" fmla="*/ 318052 w 1240699"/>
                <a:gd name="connsiteY38" fmla="*/ 79711 h 302348"/>
                <a:gd name="connsiteX39" fmla="*/ 294198 w 1240699"/>
                <a:gd name="connsiteY39" fmla="*/ 63809 h 302348"/>
                <a:gd name="connsiteX40" fmla="*/ 238539 w 1240699"/>
                <a:gd name="connsiteY40" fmla="*/ 47906 h 302348"/>
                <a:gd name="connsiteX41" fmla="*/ 190831 w 1240699"/>
                <a:gd name="connsiteY41" fmla="*/ 32003 h 302348"/>
                <a:gd name="connsiteX42" fmla="*/ 143123 w 1240699"/>
                <a:gd name="connsiteY42" fmla="*/ 24052 h 302348"/>
                <a:gd name="connsiteX43" fmla="*/ 103367 w 1240699"/>
                <a:gd name="connsiteY43" fmla="*/ 198 h 302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240699" h="302348">
                  <a:moveTo>
                    <a:pt x="103367" y="198"/>
                  </a:moveTo>
                  <a:cubicBezTo>
                    <a:pt x="94090" y="2849"/>
                    <a:pt x="91978" y="26414"/>
                    <a:pt x="87464" y="39955"/>
                  </a:cubicBezTo>
                  <a:cubicBezTo>
                    <a:pt x="82365" y="55251"/>
                    <a:pt x="79222" y="80292"/>
                    <a:pt x="71561" y="95614"/>
                  </a:cubicBezTo>
                  <a:cubicBezTo>
                    <a:pt x="67287" y="104161"/>
                    <a:pt x="59933" y="110921"/>
                    <a:pt x="55659" y="119468"/>
                  </a:cubicBezTo>
                  <a:cubicBezTo>
                    <a:pt x="22745" y="185300"/>
                    <a:pt x="77375" y="98823"/>
                    <a:pt x="31805" y="167176"/>
                  </a:cubicBezTo>
                  <a:cubicBezTo>
                    <a:pt x="11820" y="227134"/>
                    <a:pt x="38779" y="153228"/>
                    <a:pt x="7951" y="214883"/>
                  </a:cubicBezTo>
                  <a:cubicBezTo>
                    <a:pt x="4203" y="222380"/>
                    <a:pt x="2650" y="230786"/>
                    <a:pt x="0" y="238737"/>
                  </a:cubicBezTo>
                  <a:lnTo>
                    <a:pt x="381662" y="254640"/>
                  </a:lnTo>
                  <a:cubicBezTo>
                    <a:pt x="413538" y="256234"/>
                    <a:pt x="445225" y="260600"/>
                    <a:pt x="477078" y="262591"/>
                  </a:cubicBezTo>
                  <a:cubicBezTo>
                    <a:pt x="530050" y="265902"/>
                    <a:pt x="583095" y="267892"/>
                    <a:pt x="636104" y="270543"/>
                  </a:cubicBezTo>
                  <a:cubicBezTo>
                    <a:pt x="644055" y="273193"/>
                    <a:pt x="651899" y="276192"/>
                    <a:pt x="659958" y="278494"/>
                  </a:cubicBezTo>
                  <a:cubicBezTo>
                    <a:pt x="670465" y="281496"/>
                    <a:pt x="681719" y="282140"/>
                    <a:pt x="691763" y="286445"/>
                  </a:cubicBezTo>
                  <a:cubicBezTo>
                    <a:pt x="700547" y="290209"/>
                    <a:pt x="707666" y="297047"/>
                    <a:pt x="715617" y="302348"/>
                  </a:cubicBezTo>
                  <a:cubicBezTo>
                    <a:pt x="755374" y="299698"/>
                    <a:pt x="795286" y="298797"/>
                    <a:pt x="834887" y="294397"/>
                  </a:cubicBezTo>
                  <a:cubicBezTo>
                    <a:pt x="843217" y="293471"/>
                    <a:pt x="850610" y="288478"/>
                    <a:pt x="858741" y="286445"/>
                  </a:cubicBezTo>
                  <a:cubicBezTo>
                    <a:pt x="871852" y="283167"/>
                    <a:pt x="885245" y="281144"/>
                    <a:pt x="898497" y="278494"/>
                  </a:cubicBezTo>
                  <a:cubicBezTo>
                    <a:pt x="906448" y="273193"/>
                    <a:pt x="913285" y="265613"/>
                    <a:pt x="922351" y="262591"/>
                  </a:cubicBezTo>
                  <a:cubicBezTo>
                    <a:pt x="958127" y="250666"/>
                    <a:pt x="984363" y="261005"/>
                    <a:pt x="1017767" y="238737"/>
                  </a:cubicBezTo>
                  <a:cubicBezTo>
                    <a:pt x="1086133" y="193162"/>
                    <a:pt x="999631" y="247805"/>
                    <a:pt x="1065475" y="214883"/>
                  </a:cubicBezTo>
                  <a:cubicBezTo>
                    <a:pt x="1074022" y="210609"/>
                    <a:pt x="1080596" y="202862"/>
                    <a:pt x="1089328" y="198981"/>
                  </a:cubicBezTo>
                  <a:cubicBezTo>
                    <a:pt x="1104646" y="192173"/>
                    <a:pt x="1123088" y="192376"/>
                    <a:pt x="1137036" y="183078"/>
                  </a:cubicBezTo>
                  <a:cubicBezTo>
                    <a:pt x="1144987" y="177777"/>
                    <a:pt x="1152157" y="171057"/>
                    <a:pt x="1160890" y="167176"/>
                  </a:cubicBezTo>
                  <a:cubicBezTo>
                    <a:pt x="1176208" y="160368"/>
                    <a:pt x="1208598" y="151273"/>
                    <a:pt x="1208598" y="151273"/>
                  </a:cubicBezTo>
                  <a:cubicBezTo>
                    <a:pt x="1216288" y="139738"/>
                    <a:pt x="1238569" y="108455"/>
                    <a:pt x="1240403" y="95614"/>
                  </a:cubicBezTo>
                  <a:cubicBezTo>
                    <a:pt x="1241588" y="87317"/>
                    <a:pt x="1239272" y="76632"/>
                    <a:pt x="1232452" y="71760"/>
                  </a:cubicBezTo>
                  <a:cubicBezTo>
                    <a:pt x="1218812" y="62017"/>
                    <a:pt x="1184744" y="55857"/>
                    <a:pt x="1184744" y="55857"/>
                  </a:cubicBezTo>
                  <a:cubicBezTo>
                    <a:pt x="1176793" y="47906"/>
                    <a:pt x="1169529" y="39202"/>
                    <a:pt x="1160890" y="32003"/>
                  </a:cubicBezTo>
                  <a:cubicBezTo>
                    <a:pt x="1153549" y="25885"/>
                    <a:pt x="1145333" y="11360"/>
                    <a:pt x="1137036" y="16101"/>
                  </a:cubicBezTo>
                  <a:cubicBezTo>
                    <a:pt x="1120442" y="25584"/>
                    <a:pt x="1121134" y="53208"/>
                    <a:pt x="1105231" y="63809"/>
                  </a:cubicBezTo>
                  <a:cubicBezTo>
                    <a:pt x="1097280" y="69110"/>
                    <a:pt x="1090110" y="75830"/>
                    <a:pt x="1081377" y="79711"/>
                  </a:cubicBezTo>
                  <a:cubicBezTo>
                    <a:pt x="1066059" y="86519"/>
                    <a:pt x="1049572" y="90313"/>
                    <a:pt x="1033669" y="95614"/>
                  </a:cubicBezTo>
                  <a:lnTo>
                    <a:pt x="1009815" y="103565"/>
                  </a:lnTo>
                  <a:cubicBezTo>
                    <a:pt x="1001864" y="106216"/>
                    <a:pt x="994092" y="109484"/>
                    <a:pt x="985961" y="111517"/>
                  </a:cubicBezTo>
                  <a:cubicBezTo>
                    <a:pt x="975359" y="114167"/>
                    <a:pt x="964663" y="116466"/>
                    <a:pt x="954156" y="119468"/>
                  </a:cubicBezTo>
                  <a:cubicBezTo>
                    <a:pt x="946097" y="121770"/>
                    <a:pt x="938649" y="126660"/>
                    <a:pt x="930302" y="127419"/>
                  </a:cubicBezTo>
                  <a:cubicBezTo>
                    <a:pt x="880081" y="131984"/>
                    <a:pt x="829586" y="132720"/>
                    <a:pt x="779228" y="135370"/>
                  </a:cubicBezTo>
                  <a:cubicBezTo>
                    <a:pt x="492017" y="81520"/>
                    <a:pt x="841529" y="140163"/>
                    <a:pt x="365760" y="103565"/>
                  </a:cubicBezTo>
                  <a:cubicBezTo>
                    <a:pt x="356232" y="102832"/>
                    <a:pt x="350453" y="91937"/>
                    <a:pt x="341906" y="87663"/>
                  </a:cubicBezTo>
                  <a:cubicBezTo>
                    <a:pt x="334409" y="83915"/>
                    <a:pt x="325549" y="83459"/>
                    <a:pt x="318052" y="79711"/>
                  </a:cubicBezTo>
                  <a:cubicBezTo>
                    <a:pt x="309505" y="75437"/>
                    <a:pt x="302745" y="68083"/>
                    <a:pt x="294198" y="63809"/>
                  </a:cubicBezTo>
                  <a:cubicBezTo>
                    <a:pt x="280831" y="57125"/>
                    <a:pt x="251286" y="51730"/>
                    <a:pt x="238539" y="47906"/>
                  </a:cubicBezTo>
                  <a:cubicBezTo>
                    <a:pt x="222483" y="43089"/>
                    <a:pt x="207366" y="34759"/>
                    <a:pt x="190831" y="32003"/>
                  </a:cubicBezTo>
                  <a:cubicBezTo>
                    <a:pt x="174928" y="29353"/>
                    <a:pt x="158861" y="27549"/>
                    <a:pt x="143123" y="24052"/>
                  </a:cubicBezTo>
                  <a:cubicBezTo>
                    <a:pt x="134941" y="22234"/>
                    <a:pt x="112644" y="-2453"/>
                    <a:pt x="103367" y="198"/>
                  </a:cubicBezTo>
                  <a:close/>
                </a:path>
              </a:pathLst>
            </a:custGeom>
            <a:pattFill prst="pct70">
              <a:fgClr>
                <a:schemeClr val="accent4"/>
              </a:fgClr>
              <a:bgClr>
                <a:schemeClr val="tx1"/>
              </a:bgClr>
            </a:patt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1689044" y="2752343"/>
              <a:ext cx="477078" cy="1362158"/>
            </a:xfrm>
            <a:custGeom>
              <a:avLst/>
              <a:gdLst>
                <a:gd name="connsiteX0" fmla="*/ 159026 w 477078"/>
                <a:gd name="connsiteY0" fmla="*/ 47708 h 1108036"/>
                <a:gd name="connsiteX1" fmla="*/ 174928 w 477078"/>
                <a:gd name="connsiteY1" fmla="*/ 7951 h 1108036"/>
                <a:gd name="connsiteX2" fmla="*/ 206734 w 477078"/>
                <a:gd name="connsiteY2" fmla="*/ 0 h 1108036"/>
                <a:gd name="connsiteX3" fmla="*/ 373711 w 477078"/>
                <a:gd name="connsiteY3" fmla="*/ 7951 h 1108036"/>
                <a:gd name="connsiteX4" fmla="*/ 421419 w 477078"/>
                <a:gd name="connsiteY4" fmla="*/ 23854 h 1108036"/>
                <a:gd name="connsiteX5" fmla="*/ 469127 w 477078"/>
                <a:gd name="connsiteY5" fmla="*/ 31805 h 1108036"/>
                <a:gd name="connsiteX6" fmla="*/ 477078 w 477078"/>
                <a:gd name="connsiteY6" fmla="*/ 55659 h 1108036"/>
                <a:gd name="connsiteX7" fmla="*/ 469127 w 477078"/>
                <a:gd name="connsiteY7" fmla="*/ 397565 h 1108036"/>
                <a:gd name="connsiteX8" fmla="*/ 461175 w 477078"/>
                <a:gd name="connsiteY8" fmla="*/ 445273 h 1108036"/>
                <a:gd name="connsiteX9" fmla="*/ 445273 w 477078"/>
                <a:gd name="connsiteY9" fmla="*/ 469127 h 1108036"/>
                <a:gd name="connsiteX10" fmla="*/ 421419 w 477078"/>
                <a:gd name="connsiteY10" fmla="*/ 596348 h 1108036"/>
                <a:gd name="connsiteX11" fmla="*/ 397565 w 477078"/>
                <a:gd name="connsiteY11" fmla="*/ 826936 h 1108036"/>
                <a:gd name="connsiteX12" fmla="*/ 389614 w 477078"/>
                <a:gd name="connsiteY12" fmla="*/ 1065475 h 1108036"/>
                <a:gd name="connsiteX13" fmla="*/ 381662 w 477078"/>
                <a:gd name="connsiteY13" fmla="*/ 1105231 h 1108036"/>
                <a:gd name="connsiteX14" fmla="*/ 318052 w 477078"/>
                <a:gd name="connsiteY14" fmla="*/ 1097280 h 1108036"/>
                <a:gd name="connsiteX15" fmla="*/ 270344 w 477078"/>
                <a:gd name="connsiteY15" fmla="*/ 1081377 h 1108036"/>
                <a:gd name="connsiteX16" fmla="*/ 222636 w 477078"/>
                <a:gd name="connsiteY16" fmla="*/ 1049572 h 1108036"/>
                <a:gd name="connsiteX17" fmla="*/ 198782 w 477078"/>
                <a:gd name="connsiteY17" fmla="*/ 1025718 h 1108036"/>
                <a:gd name="connsiteX18" fmla="*/ 159026 w 477078"/>
                <a:gd name="connsiteY18" fmla="*/ 1009816 h 1108036"/>
                <a:gd name="connsiteX19" fmla="*/ 95415 w 477078"/>
                <a:gd name="connsiteY19" fmla="*/ 993913 h 1108036"/>
                <a:gd name="connsiteX20" fmla="*/ 71561 w 477078"/>
                <a:gd name="connsiteY20" fmla="*/ 985962 h 1108036"/>
                <a:gd name="connsiteX21" fmla="*/ 0 w 477078"/>
                <a:gd name="connsiteY21" fmla="*/ 970059 h 1108036"/>
                <a:gd name="connsiteX22" fmla="*/ 7951 w 477078"/>
                <a:gd name="connsiteY22" fmla="*/ 922351 h 1108036"/>
                <a:gd name="connsiteX23" fmla="*/ 31805 w 477078"/>
                <a:gd name="connsiteY23" fmla="*/ 842838 h 1108036"/>
                <a:gd name="connsiteX24" fmla="*/ 55659 w 477078"/>
                <a:gd name="connsiteY24" fmla="*/ 715617 h 1108036"/>
                <a:gd name="connsiteX25" fmla="*/ 71561 w 477078"/>
                <a:gd name="connsiteY25" fmla="*/ 659958 h 1108036"/>
                <a:gd name="connsiteX26" fmla="*/ 87464 w 477078"/>
                <a:gd name="connsiteY26" fmla="*/ 612251 h 1108036"/>
                <a:gd name="connsiteX27" fmla="*/ 95415 w 477078"/>
                <a:gd name="connsiteY27" fmla="*/ 588397 h 1108036"/>
                <a:gd name="connsiteX28" fmla="*/ 111318 w 477078"/>
                <a:gd name="connsiteY28" fmla="*/ 516835 h 1108036"/>
                <a:gd name="connsiteX29" fmla="*/ 119269 w 477078"/>
                <a:gd name="connsiteY29" fmla="*/ 492981 h 1108036"/>
                <a:gd name="connsiteX30" fmla="*/ 135172 w 477078"/>
                <a:gd name="connsiteY30" fmla="*/ 373711 h 1108036"/>
                <a:gd name="connsiteX31" fmla="*/ 143123 w 477078"/>
                <a:gd name="connsiteY31" fmla="*/ 349857 h 1108036"/>
                <a:gd name="connsiteX32" fmla="*/ 166977 w 477078"/>
                <a:gd name="connsiteY32" fmla="*/ 254442 h 1108036"/>
                <a:gd name="connsiteX33" fmla="*/ 159026 w 477078"/>
                <a:gd name="connsiteY33" fmla="*/ 47708 h 1108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77078" h="1108036">
                  <a:moveTo>
                    <a:pt x="159026" y="47708"/>
                  </a:moveTo>
                  <a:cubicBezTo>
                    <a:pt x="160351" y="6626"/>
                    <a:pt x="164835" y="18044"/>
                    <a:pt x="174928" y="7951"/>
                  </a:cubicBezTo>
                  <a:cubicBezTo>
                    <a:pt x="182655" y="224"/>
                    <a:pt x="195806" y="0"/>
                    <a:pt x="206734" y="0"/>
                  </a:cubicBezTo>
                  <a:cubicBezTo>
                    <a:pt x="262456" y="0"/>
                    <a:pt x="318052" y="5301"/>
                    <a:pt x="373711" y="7951"/>
                  </a:cubicBezTo>
                  <a:cubicBezTo>
                    <a:pt x="389614" y="13252"/>
                    <a:pt x="405157" y="19788"/>
                    <a:pt x="421419" y="23854"/>
                  </a:cubicBezTo>
                  <a:cubicBezTo>
                    <a:pt x="437060" y="27764"/>
                    <a:pt x="455129" y="23806"/>
                    <a:pt x="469127" y="31805"/>
                  </a:cubicBezTo>
                  <a:cubicBezTo>
                    <a:pt x="476404" y="35963"/>
                    <a:pt x="474428" y="47708"/>
                    <a:pt x="477078" y="55659"/>
                  </a:cubicBezTo>
                  <a:cubicBezTo>
                    <a:pt x="474428" y="169628"/>
                    <a:pt x="473776" y="283660"/>
                    <a:pt x="469127" y="397565"/>
                  </a:cubicBezTo>
                  <a:cubicBezTo>
                    <a:pt x="468469" y="413674"/>
                    <a:pt x="466273" y="429978"/>
                    <a:pt x="461175" y="445273"/>
                  </a:cubicBezTo>
                  <a:cubicBezTo>
                    <a:pt x="458153" y="454339"/>
                    <a:pt x="450574" y="461176"/>
                    <a:pt x="445273" y="469127"/>
                  </a:cubicBezTo>
                  <a:cubicBezTo>
                    <a:pt x="438899" y="500993"/>
                    <a:pt x="423535" y="576599"/>
                    <a:pt x="421419" y="596348"/>
                  </a:cubicBezTo>
                  <a:cubicBezTo>
                    <a:pt x="388931" y="899570"/>
                    <a:pt x="437063" y="589941"/>
                    <a:pt x="397565" y="826936"/>
                  </a:cubicBezTo>
                  <a:cubicBezTo>
                    <a:pt x="394915" y="906449"/>
                    <a:pt x="394153" y="986047"/>
                    <a:pt x="389614" y="1065475"/>
                  </a:cubicBezTo>
                  <a:cubicBezTo>
                    <a:pt x="388843" y="1078967"/>
                    <a:pt x="394012" y="1099742"/>
                    <a:pt x="381662" y="1105231"/>
                  </a:cubicBezTo>
                  <a:cubicBezTo>
                    <a:pt x="362135" y="1113909"/>
                    <a:pt x="339255" y="1099930"/>
                    <a:pt x="318052" y="1097280"/>
                  </a:cubicBezTo>
                  <a:cubicBezTo>
                    <a:pt x="302149" y="1091979"/>
                    <a:pt x="282197" y="1093230"/>
                    <a:pt x="270344" y="1081377"/>
                  </a:cubicBezTo>
                  <a:cubicBezTo>
                    <a:pt x="240563" y="1051598"/>
                    <a:pt x="257158" y="1061080"/>
                    <a:pt x="222636" y="1049572"/>
                  </a:cubicBezTo>
                  <a:cubicBezTo>
                    <a:pt x="214685" y="1041621"/>
                    <a:pt x="208318" y="1031678"/>
                    <a:pt x="198782" y="1025718"/>
                  </a:cubicBezTo>
                  <a:cubicBezTo>
                    <a:pt x="186679" y="1018153"/>
                    <a:pt x="172390" y="1014828"/>
                    <a:pt x="159026" y="1009816"/>
                  </a:cubicBezTo>
                  <a:cubicBezTo>
                    <a:pt x="122668" y="996182"/>
                    <a:pt x="142880" y="1005779"/>
                    <a:pt x="95415" y="993913"/>
                  </a:cubicBezTo>
                  <a:cubicBezTo>
                    <a:pt x="87284" y="991880"/>
                    <a:pt x="79620" y="988264"/>
                    <a:pt x="71561" y="985962"/>
                  </a:cubicBezTo>
                  <a:cubicBezTo>
                    <a:pt x="45365" y="978478"/>
                    <a:pt x="27320" y="975524"/>
                    <a:pt x="0" y="970059"/>
                  </a:cubicBezTo>
                  <a:cubicBezTo>
                    <a:pt x="2650" y="954156"/>
                    <a:pt x="4041" y="937992"/>
                    <a:pt x="7951" y="922351"/>
                  </a:cubicBezTo>
                  <a:cubicBezTo>
                    <a:pt x="28240" y="841196"/>
                    <a:pt x="19182" y="905953"/>
                    <a:pt x="31805" y="842838"/>
                  </a:cubicBezTo>
                  <a:cubicBezTo>
                    <a:pt x="39026" y="806731"/>
                    <a:pt x="45268" y="746790"/>
                    <a:pt x="55659" y="715617"/>
                  </a:cubicBezTo>
                  <a:cubicBezTo>
                    <a:pt x="82386" y="635437"/>
                    <a:pt x="41601" y="759823"/>
                    <a:pt x="71561" y="659958"/>
                  </a:cubicBezTo>
                  <a:cubicBezTo>
                    <a:pt x="76378" y="643902"/>
                    <a:pt x="82163" y="628153"/>
                    <a:pt x="87464" y="612251"/>
                  </a:cubicBezTo>
                  <a:cubicBezTo>
                    <a:pt x="90114" y="604300"/>
                    <a:pt x="93771" y="596616"/>
                    <a:pt x="95415" y="588397"/>
                  </a:cubicBezTo>
                  <a:cubicBezTo>
                    <a:pt x="100880" y="561075"/>
                    <a:pt x="103833" y="543032"/>
                    <a:pt x="111318" y="516835"/>
                  </a:cubicBezTo>
                  <a:cubicBezTo>
                    <a:pt x="113620" y="508776"/>
                    <a:pt x="116619" y="500932"/>
                    <a:pt x="119269" y="492981"/>
                  </a:cubicBezTo>
                  <a:cubicBezTo>
                    <a:pt x="123097" y="458536"/>
                    <a:pt x="127242" y="409398"/>
                    <a:pt x="135172" y="373711"/>
                  </a:cubicBezTo>
                  <a:cubicBezTo>
                    <a:pt x="136990" y="365529"/>
                    <a:pt x="140963" y="357955"/>
                    <a:pt x="143123" y="349857"/>
                  </a:cubicBezTo>
                  <a:cubicBezTo>
                    <a:pt x="151570" y="318180"/>
                    <a:pt x="166977" y="254442"/>
                    <a:pt x="166977" y="254442"/>
                  </a:cubicBezTo>
                  <a:cubicBezTo>
                    <a:pt x="177129" y="132613"/>
                    <a:pt x="157701" y="88790"/>
                    <a:pt x="159026" y="47708"/>
                  </a:cubicBezTo>
                  <a:close/>
                </a:path>
              </a:pathLst>
            </a:custGeom>
            <a:pattFill prst="pct70">
              <a:fgClr>
                <a:schemeClr val="accent4"/>
              </a:fgClr>
              <a:bgClr>
                <a:schemeClr val="tx1"/>
              </a:bgClr>
            </a:patt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2" name="Oval 111"/>
          <p:cNvSpPr/>
          <p:nvPr/>
        </p:nvSpPr>
        <p:spPr>
          <a:xfrm>
            <a:off x="471746" y="5750785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innerShdw blurRad="63500" dist="76200" dir="2700000">
              <a:schemeClr val="accent1">
                <a:lumMod val="60000"/>
                <a:lumOff val="40000"/>
                <a:alpha val="48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70C0"/>
                </a:solidFill>
              </a:rPr>
              <a:t>+1</a:t>
            </a:r>
          </a:p>
        </p:txBody>
      </p:sp>
      <p:pic>
        <p:nvPicPr>
          <p:cNvPr id="119" name="Picture 118"/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589" y="-782784"/>
            <a:ext cx="754969" cy="718269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958" y="-1306870"/>
            <a:ext cx="1419157" cy="1322606"/>
          </a:xfrm>
          <a:prstGeom prst="rect">
            <a:avLst/>
          </a:prstGeom>
        </p:spPr>
      </p:pic>
      <p:pic>
        <p:nvPicPr>
          <p:cNvPr id="122" name="Picture 121"/>
          <p:cNvPicPr>
            <a:picLocks noChangeAspect="1"/>
          </p:cNvPicPr>
          <p:nvPr/>
        </p:nvPicPr>
        <p:blipFill>
          <a:blip r:embed="rId1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76" y="-758532"/>
            <a:ext cx="810188" cy="774083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481" y="-696104"/>
            <a:ext cx="662994" cy="657253"/>
          </a:xfrm>
          <a:prstGeom prst="rect">
            <a:avLst/>
          </a:prstGeom>
        </p:spPr>
      </p:pic>
      <p:pic>
        <p:nvPicPr>
          <p:cNvPr id="124" name="Picture 123"/>
          <p:cNvPicPr>
            <a:picLocks noChangeAspect="1"/>
          </p:cNvPicPr>
          <p:nvPr/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61554" y="-1481677"/>
            <a:ext cx="1399946" cy="1799539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090" y="-1808361"/>
            <a:ext cx="1399946" cy="1799539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062" y="-676544"/>
            <a:ext cx="662994" cy="657253"/>
          </a:xfrm>
          <a:prstGeom prst="rect">
            <a:avLst/>
          </a:prstGeom>
        </p:spPr>
      </p:pic>
      <p:sp>
        <p:nvSpPr>
          <p:cNvPr id="125" name="Double Wave 124"/>
          <p:cNvSpPr/>
          <p:nvPr/>
        </p:nvSpPr>
        <p:spPr>
          <a:xfrm>
            <a:off x="3172155" y="-1291626"/>
            <a:ext cx="2593075" cy="914400"/>
          </a:xfrm>
          <a:prstGeom prst="double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4000" dirty="0"/>
              <a:t>Čestitam</a:t>
            </a:r>
            <a:r>
              <a:rPr lang="en-US" sz="4000" dirty="0"/>
              <a:t>!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681005" y="6296141"/>
            <a:ext cx="705540" cy="3974"/>
          </a:xfrm>
          <a:prstGeom prst="straightConnector1">
            <a:avLst/>
          </a:prstGeom>
          <a:ln w="152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Slika 3">
            <a:extLst>
              <a:ext uri="{FF2B5EF4-FFF2-40B4-BE49-F238E27FC236}">
                <a16:creationId xmlns:a16="http://schemas.microsoft.com/office/drawing/2014/main" id="{4C87BDC0-75E8-470C-99AF-CC5B3807A55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4409" y="359005"/>
            <a:ext cx="3724979" cy="5182049"/>
          </a:xfrm>
          <a:prstGeom prst="rect">
            <a:avLst/>
          </a:prstGeom>
        </p:spPr>
      </p:pic>
      <p:sp>
        <p:nvSpPr>
          <p:cNvPr id="8" name="Oblačić za govor: ovalni 7">
            <a:extLst>
              <a:ext uri="{FF2B5EF4-FFF2-40B4-BE49-F238E27FC236}">
                <a16:creationId xmlns:a16="http://schemas.microsoft.com/office/drawing/2014/main" id="{92C84040-9BAE-47A4-BE83-DFF14DC208BA}"/>
              </a:ext>
            </a:extLst>
          </p:cNvPr>
          <p:cNvSpPr/>
          <p:nvPr/>
        </p:nvSpPr>
        <p:spPr>
          <a:xfrm>
            <a:off x="8943593" y="123677"/>
            <a:ext cx="3100656" cy="1610667"/>
          </a:xfrm>
          <a:prstGeom prst="wedgeEllipseCallout">
            <a:avLst>
              <a:gd name="adj1" fmla="val -51430"/>
              <a:gd name="adj2" fmla="val 873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CDC4D40A-4338-4E86-B447-B92E96582BB9}"/>
              </a:ext>
            </a:extLst>
          </p:cNvPr>
          <p:cNvSpPr txBox="1"/>
          <p:nvPr/>
        </p:nvSpPr>
        <p:spPr>
          <a:xfrm>
            <a:off x="9451910" y="484321"/>
            <a:ext cx="2740090" cy="1219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Pomozi mi oblikovati prijatelja! U tome će ti pomoći sljedeći</a:t>
            </a:r>
          </a:p>
          <a:p>
            <a:r>
              <a:rPr lang="hr-HR" dirty="0"/>
              <a:t>ZADATCI:</a:t>
            </a:r>
          </a:p>
        </p:txBody>
      </p:sp>
      <p:sp>
        <p:nvSpPr>
          <p:cNvPr id="9" name="TekstniOkvir 8">
            <a:hlinkClick r:id="rId15" action="ppaction://hlinksldjump"/>
            <a:extLst>
              <a:ext uri="{FF2B5EF4-FFF2-40B4-BE49-F238E27FC236}">
                <a16:creationId xmlns:a16="http://schemas.microsoft.com/office/drawing/2014/main" id="{AB8954E5-176D-40F1-9EA3-CB94BEA1F9FD}"/>
              </a:ext>
            </a:extLst>
          </p:cNvPr>
          <p:cNvSpPr txBox="1"/>
          <p:nvPr/>
        </p:nvSpPr>
        <p:spPr>
          <a:xfrm>
            <a:off x="9757745" y="2873868"/>
            <a:ext cx="208005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2800" dirty="0"/>
              <a:t>Zadatak 2</a:t>
            </a:r>
          </a:p>
        </p:txBody>
      </p:sp>
      <p:sp>
        <p:nvSpPr>
          <p:cNvPr id="76" name="TekstniOkvir 75">
            <a:hlinkClick r:id="rId16" action="ppaction://hlinksldjump"/>
            <a:extLst>
              <a:ext uri="{FF2B5EF4-FFF2-40B4-BE49-F238E27FC236}">
                <a16:creationId xmlns:a16="http://schemas.microsoft.com/office/drawing/2014/main" id="{F67DD24D-92C3-46AC-8246-C053732D3994}"/>
              </a:ext>
            </a:extLst>
          </p:cNvPr>
          <p:cNvSpPr txBox="1"/>
          <p:nvPr/>
        </p:nvSpPr>
        <p:spPr>
          <a:xfrm>
            <a:off x="9738906" y="2160498"/>
            <a:ext cx="208005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2800" dirty="0"/>
              <a:t>Zadatak 1</a:t>
            </a:r>
          </a:p>
        </p:txBody>
      </p:sp>
      <p:sp>
        <p:nvSpPr>
          <p:cNvPr id="77" name="TekstniOkvir 76">
            <a:hlinkClick r:id="rId17" action="ppaction://hlinksldjump"/>
            <a:extLst>
              <a:ext uri="{FF2B5EF4-FFF2-40B4-BE49-F238E27FC236}">
                <a16:creationId xmlns:a16="http://schemas.microsoft.com/office/drawing/2014/main" id="{03450C2C-4DD6-4F0D-BE0D-87691B0244FC}"/>
              </a:ext>
            </a:extLst>
          </p:cNvPr>
          <p:cNvSpPr txBox="1"/>
          <p:nvPr/>
        </p:nvSpPr>
        <p:spPr>
          <a:xfrm>
            <a:off x="9764163" y="3611326"/>
            <a:ext cx="208005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2800" dirty="0"/>
              <a:t>Zadatak 3</a:t>
            </a:r>
          </a:p>
        </p:txBody>
      </p:sp>
      <p:sp>
        <p:nvSpPr>
          <p:cNvPr id="78" name="TekstniOkvir 77">
            <a:hlinkClick r:id="rId18" action="ppaction://hlinksldjump"/>
            <a:extLst>
              <a:ext uri="{FF2B5EF4-FFF2-40B4-BE49-F238E27FC236}">
                <a16:creationId xmlns:a16="http://schemas.microsoft.com/office/drawing/2014/main" id="{E672E6FF-D614-4E24-BA12-31B2A7DD0176}"/>
              </a:ext>
            </a:extLst>
          </p:cNvPr>
          <p:cNvSpPr txBox="1"/>
          <p:nvPr/>
        </p:nvSpPr>
        <p:spPr>
          <a:xfrm>
            <a:off x="9786390" y="4362528"/>
            <a:ext cx="208005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2800" dirty="0"/>
              <a:t>Zadatak 4</a:t>
            </a:r>
          </a:p>
        </p:txBody>
      </p:sp>
      <p:sp>
        <p:nvSpPr>
          <p:cNvPr id="79" name="TekstniOkvir 78">
            <a:hlinkClick r:id="rId19" action="ppaction://hlinksldjump"/>
            <a:extLst>
              <a:ext uri="{FF2B5EF4-FFF2-40B4-BE49-F238E27FC236}">
                <a16:creationId xmlns:a16="http://schemas.microsoft.com/office/drawing/2014/main" id="{849A2960-9620-424E-98C0-3BD0615F41FF}"/>
              </a:ext>
            </a:extLst>
          </p:cNvPr>
          <p:cNvSpPr txBox="1"/>
          <p:nvPr/>
        </p:nvSpPr>
        <p:spPr>
          <a:xfrm>
            <a:off x="9786390" y="5113384"/>
            <a:ext cx="208005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2800" dirty="0"/>
              <a:t>Zadatak 5</a:t>
            </a:r>
          </a:p>
        </p:txBody>
      </p:sp>
      <p:sp>
        <p:nvSpPr>
          <p:cNvPr id="80" name="TekstniOkvir 79">
            <a:hlinkClick r:id="rId20" action="ppaction://hlinksldjump"/>
            <a:extLst>
              <a:ext uri="{FF2B5EF4-FFF2-40B4-BE49-F238E27FC236}">
                <a16:creationId xmlns:a16="http://schemas.microsoft.com/office/drawing/2014/main" id="{4974F994-A6EA-454A-8F0C-49D81F871146}"/>
              </a:ext>
            </a:extLst>
          </p:cNvPr>
          <p:cNvSpPr txBox="1"/>
          <p:nvPr/>
        </p:nvSpPr>
        <p:spPr>
          <a:xfrm>
            <a:off x="7482901" y="5886705"/>
            <a:ext cx="208005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2800" dirty="0"/>
              <a:t>Zadatak 6</a:t>
            </a:r>
          </a:p>
        </p:txBody>
      </p:sp>
      <p:sp>
        <p:nvSpPr>
          <p:cNvPr id="81" name="TekstniOkvir 80">
            <a:hlinkClick r:id="rId21" action="ppaction://hlinksldjump"/>
            <a:extLst>
              <a:ext uri="{FF2B5EF4-FFF2-40B4-BE49-F238E27FC236}">
                <a16:creationId xmlns:a16="http://schemas.microsoft.com/office/drawing/2014/main" id="{D828BCC4-DE14-4390-B61F-8B2CB48772B3}"/>
              </a:ext>
            </a:extLst>
          </p:cNvPr>
          <p:cNvSpPr txBox="1"/>
          <p:nvPr/>
        </p:nvSpPr>
        <p:spPr>
          <a:xfrm>
            <a:off x="9786390" y="5878128"/>
            <a:ext cx="208005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2800" dirty="0"/>
              <a:t>Zadatak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29049" y="5702463"/>
            <a:ext cx="3176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>
                <a:solidFill>
                  <a:srgbClr val="0070C0"/>
                </a:solidFill>
                <a:latin typeface="Harrington" panose="04040505050A02020702" pitchFamily="82" charset="0"/>
              </a:rPr>
              <a:t>Klikni ovdje za dodjelu boda</a:t>
            </a:r>
            <a:endParaRPr lang="en-US" sz="3600" b="1" dirty="0">
              <a:solidFill>
                <a:srgbClr val="0070C0"/>
              </a:solidFill>
              <a:latin typeface="Harrington" panose="04040505050A02020702" pitchFamily="82" charset="0"/>
            </a:endParaRPr>
          </a:p>
        </p:txBody>
      </p:sp>
      <p:pic>
        <p:nvPicPr>
          <p:cNvPr id="49" name="Picture 125">
            <a:extLst>
              <a:ext uri="{FF2B5EF4-FFF2-40B4-BE49-F238E27FC236}">
                <a16:creationId xmlns:a16="http://schemas.microsoft.com/office/drawing/2014/main" id="{0E21252A-B28D-461D-B8E7-BEFA35A3F15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388" y="-1837498"/>
            <a:ext cx="1399946" cy="1799539"/>
          </a:xfrm>
          <a:prstGeom prst="rect">
            <a:avLst/>
          </a:prstGeom>
        </p:spPr>
      </p:pic>
      <p:pic>
        <p:nvPicPr>
          <p:cNvPr id="50" name="Picture 125">
            <a:extLst>
              <a:ext uri="{FF2B5EF4-FFF2-40B4-BE49-F238E27FC236}">
                <a16:creationId xmlns:a16="http://schemas.microsoft.com/office/drawing/2014/main" id="{73C50985-CEA4-4EC5-A34E-8F090F4571C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986" y="-1795990"/>
            <a:ext cx="1399946" cy="1799539"/>
          </a:xfrm>
          <a:prstGeom prst="rect">
            <a:avLst/>
          </a:prstGeom>
        </p:spPr>
      </p:pic>
      <p:pic>
        <p:nvPicPr>
          <p:cNvPr id="51" name="Picture 126">
            <a:extLst>
              <a:ext uri="{FF2B5EF4-FFF2-40B4-BE49-F238E27FC236}">
                <a16:creationId xmlns:a16="http://schemas.microsoft.com/office/drawing/2014/main" id="{89AE3D28-AE0F-4787-8DC7-C9B214242E1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986" y="-1452231"/>
            <a:ext cx="662994" cy="657253"/>
          </a:xfrm>
          <a:prstGeom prst="rect">
            <a:avLst/>
          </a:prstGeom>
        </p:spPr>
      </p:pic>
      <p:pic>
        <p:nvPicPr>
          <p:cNvPr id="52" name="Picture 123">
            <a:extLst>
              <a:ext uri="{FF2B5EF4-FFF2-40B4-BE49-F238E27FC236}">
                <a16:creationId xmlns:a16="http://schemas.microsoft.com/office/drawing/2014/main" id="{8450A132-12DD-44EC-9254-42A1CF44BB4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395848" y="-1245684"/>
            <a:ext cx="1399946" cy="1799539"/>
          </a:xfrm>
          <a:prstGeom prst="rect">
            <a:avLst/>
          </a:prstGeom>
        </p:spPr>
      </p:pic>
      <p:pic>
        <p:nvPicPr>
          <p:cNvPr id="53" name="Picture 121">
            <a:extLst>
              <a:ext uri="{FF2B5EF4-FFF2-40B4-BE49-F238E27FC236}">
                <a16:creationId xmlns:a16="http://schemas.microsoft.com/office/drawing/2014/main" id="{369A4F1C-DD36-46E7-A98C-A243EB9406F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808" y="-577331"/>
            <a:ext cx="810188" cy="774083"/>
          </a:xfrm>
          <a:prstGeom prst="rect">
            <a:avLst/>
          </a:prstGeom>
        </p:spPr>
      </p:pic>
      <p:pic>
        <p:nvPicPr>
          <p:cNvPr id="54" name="Picture 121">
            <a:extLst>
              <a:ext uri="{FF2B5EF4-FFF2-40B4-BE49-F238E27FC236}">
                <a16:creationId xmlns:a16="http://schemas.microsoft.com/office/drawing/2014/main" id="{46196434-D6B1-41E0-AF32-0D65AA19BFE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839" y="-586621"/>
            <a:ext cx="810188" cy="774083"/>
          </a:xfrm>
          <a:prstGeom prst="rect">
            <a:avLst/>
          </a:prstGeom>
        </p:spPr>
      </p:pic>
      <p:pic>
        <p:nvPicPr>
          <p:cNvPr id="55" name="Picture 125">
            <a:extLst>
              <a:ext uri="{FF2B5EF4-FFF2-40B4-BE49-F238E27FC236}">
                <a16:creationId xmlns:a16="http://schemas.microsoft.com/office/drawing/2014/main" id="{94F46CF6-EFA4-4BC1-B01C-532A5066270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909" y="-1823837"/>
            <a:ext cx="1399946" cy="1799539"/>
          </a:xfrm>
          <a:prstGeom prst="rect">
            <a:avLst/>
          </a:prstGeom>
        </p:spPr>
      </p:pic>
      <p:pic>
        <p:nvPicPr>
          <p:cNvPr id="56" name="Picture 125">
            <a:extLst>
              <a:ext uri="{FF2B5EF4-FFF2-40B4-BE49-F238E27FC236}">
                <a16:creationId xmlns:a16="http://schemas.microsoft.com/office/drawing/2014/main" id="{8ED0F8C7-F17E-496F-9343-8C712816986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428" y="-1864054"/>
            <a:ext cx="1399946" cy="1799539"/>
          </a:xfrm>
          <a:prstGeom prst="rect">
            <a:avLst/>
          </a:prstGeom>
        </p:spPr>
      </p:pic>
      <p:pic>
        <p:nvPicPr>
          <p:cNvPr id="58" name="Picture 121">
            <a:extLst>
              <a:ext uri="{FF2B5EF4-FFF2-40B4-BE49-F238E27FC236}">
                <a16:creationId xmlns:a16="http://schemas.microsoft.com/office/drawing/2014/main" id="{224AB246-9CC9-4A82-9A86-FB82F62A19C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3896" y="-1063586"/>
            <a:ext cx="810188" cy="774083"/>
          </a:xfrm>
          <a:prstGeom prst="rect">
            <a:avLst/>
          </a:prstGeom>
        </p:spPr>
      </p:pic>
      <p:pic>
        <p:nvPicPr>
          <p:cNvPr id="59" name="Picture 121">
            <a:extLst>
              <a:ext uri="{FF2B5EF4-FFF2-40B4-BE49-F238E27FC236}">
                <a16:creationId xmlns:a16="http://schemas.microsoft.com/office/drawing/2014/main" id="{966E23D3-400D-433E-9C93-D7A8326E7A2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44" y="-864807"/>
            <a:ext cx="810188" cy="774083"/>
          </a:xfrm>
          <a:prstGeom prst="rect">
            <a:avLst/>
          </a:prstGeom>
        </p:spPr>
      </p:pic>
      <p:pic>
        <p:nvPicPr>
          <p:cNvPr id="60" name="Picture 126">
            <a:extLst>
              <a:ext uri="{FF2B5EF4-FFF2-40B4-BE49-F238E27FC236}">
                <a16:creationId xmlns:a16="http://schemas.microsoft.com/office/drawing/2014/main" id="{541AC47F-5388-42A2-A7DC-643B7EF183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143" y="-804842"/>
            <a:ext cx="662994" cy="657253"/>
          </a:xfrm>
          <a:prstGeom prst="rect">
            <a:avLst/>
          </a:prstGeom>
        </p:spPr>
      </p:pic>
      <p:pic>
        <p:nvPicPr>
          <p:cNvPr id="61" name="Picture 121">
            <a:extLst>
              <a:ext uri="{FF2B5EF4-FFF2-40B4-BE49-F238E27FC236}">
                <a16:creationId xmlns:a16="http://schemas.microsoft.com/office/drawing/2014/main" id="{BDE8AE0B-536D-402C-AE50-CDBE9BF400D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452" y="-995418"/>
            <a:ext cx="810188" cy="77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40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875E-6 -2.59259E-6 L -0.08724 1.07454 " pathEditMode="relative" rAng="0" ptsTypes="AA">
                                      <p:cBhvr>
                                        <p:cTn id="6" dur="7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62" y="5372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17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875E-6 -2.59259E-6 L -0.08724 1.07454 " pathEditMode="relative" rAng="0" ptsTypes="AA">
                                      <p:cBhvr>
                                        <p:cTn id="11" dur="7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62" y="5372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9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17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04167E-6 -2.59259E-6 L -0.00156 0.97547 " pathEditMode="relative" rAng="0" ptsTypes="AA">
                                      <p:cBhvr>
                                        <p:cTn id="16" dur="7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4877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21600000">
                                      <p:cBhvr>
                                        <p:cTn id="18" dur="8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1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58333E-6 -1.38778E-17 L -0.04309 0.98889 " pathEditMode="relative" rAng="0" ptsTypes="AA">
                                      <p:cBhvr>
                                        <p:cTn id="23" dur="78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1" y="49444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9" presetClass="exit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1888 0.89167 " pathEditMode="relative" rAng="0" ptsTypes="AA">
                                      <p:cBhvr>
                                        <p:cTn id="28" dur="8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8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8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1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1888 0.89167 " pathEditMode="relative" rAng="0" ptsTypes="AA">
                                      <p:cBhvr>
                                        <p:cTn id="35" dur="8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8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81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1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875E-6 -2.59259E-6 L -0.08724 1.07454 " pathEditMode="relative" rAng="0" ptsTypes="AA">
                                      <p:cBhvr>
                                        <p:cTn id="42" dur="7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62" y="5372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9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1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875E-6 -2.59259E-6 L -0.08724 1.07454 " pathEditMode="relative" rAng="0" ptsTypes="AA">
                                      <p:cBhvr>
                                        <p:cTn id="47" dur="7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62" y="53727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9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17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1888 0.89167 " pathEditMode="relative" rAng="0" ptsTypes="AA">
                                      <p:cBhvr>
                                        <p:cTn id="52" dur="8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83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8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1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1888 0.89167 " pathEditMode="relative" rAng="0" ptsTypes="AA">
                                      <p:cBhvr>
                                        <p:cTn id="59" dur="8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83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8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04167E-6 -2.59259E-6 L -0.00156 0.97547 " pathEditMode="relative" rAng="0" ptsTypes="AA">
                                      <p:cBhvr>
                                        <p:cTn id="66" dur="7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48773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21600000">
                                      <p:cBhvr>
                                        <p:cTn id="68" dur="8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9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1888 0.89167 " pathEditMode="relative" rAng="0" ptsTypes="AA">
                                      <p:cBhvr>
                                        <p:cTn id="73" dur="82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83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81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1888 0.89167 " pathEditMode="relative" rAng="0" ptsTypes="AA">
                                      <p:cBhvr>
                                        <p:cTn id="113" dur="82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83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5" dur="81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7" dur="1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66667E-6 1.48148E-6 L 0.04336 0.98981 " pathEditMode="relative" rAng="0" ptsTypes="AA">
                                      <p:cBhvr>
                                        <p:cTn id="120" dur="79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1" y="49491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" dur="1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42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875E-6 -2.59259E-6 L -0.08724 1.07454 " pathEditMode="relative" rAng="0" ptsTypes="AA">
                                      <p:cBhvr>
                                        <p:cTn id="125" dur="7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62" y="53727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9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17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4.16667E-6 2.22222E-6 L -0.04271 1.00185 " pathEditMode="relative" rAng="0" ptsTypes="AA">
                                      <p:cBhvr>
                                        <p:cTn id="130" dur="78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50093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132" dur="79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9" presetClass="exit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11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2.08333E-7 -1.11111E-6 L 0.06641 1.00579 " pathEditMode="relative" rAng="0" ptsTypes="AA">
                                      <p:cBhvr>
                                        <p:cTn id="137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139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1" dur="11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58333E-6 -1.38778E-17 L -0.04309 0.98889 " pathEditMode="relative" rAng="0" ptsTypes="AA">
                                      <p:cBhvr>
                                        <p:cTn id="144" dur="78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1" y="49444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9" presetClass="exit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6" dur="1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04167E-6 -2.59259E-6 L -0.00156 0.97547 " pathEditMode="relative" rAng="0" ptsTypes="AA">
                                      <p:cBhvr>
                                        <p:cTn id="149" dur="79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48773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8" presetClass="emp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21600000">
                                      <p:cBhvr>
                                        <p:cTn id="151" dur="82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2" presetID="9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3" dur="1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-2.29167E-6 3.7037E-7 L -2.29167E-6 0.25 " pathEditMode="relative" rAng="0" ptsTypes="AA">
                                      <p:cBhvr>
                                        <p:cTn id="156" dur="21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1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openDmnd">
          <a:fgClr>
            <a:schemeClr val="bg2"/>
          </a:fgClr>
          <a:bgClr>
            <a:schemeClr val="bg2">
              <a:lumMod val="9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9614" y="0"/>
            <a:ext cx="6007016" cy="6858000"/>
          </a:xfrm>
          <a:prstGeom prst="rect">
            <a:avLst/>
          </a:prstGeom>
          <a:pattFill prst="lgCheck">
            <a:fgClr>
              <a:schemeClr val="accent1">
                <a:lumMod val="20000"/>
                <a:lumOff val="80000"/>
              </a:schemeClr>
            </a:fgClr>
            <a:bgClr>
              <a:schemeClr val="accent1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85275" y="5168030"/>
            <a:ext cx="44913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>
                <a:solidFill>
                  <a:srgbClr val="002060"/>
                </a:solidFill>
              </a:rPr>
              <a:t>Vrati se klikom na strelicu i dodijeli bod snjegoviću za točno rješenje</a:t>
            </a:r>
            <a:endParaRPr lang="en-US" sz="2800" b="1" dirty="0">
              <a:solidFill>
                <a:srgbClr val="002060"/>
              </a:solidFill>
            </a:endParaRPr>
          </a:p>
        </p:txBody>
      </p:sp>
      <p:cxnSp>
        <p:nvCxnSpPr>
          <p:cNvPr id="5" name="Straight Arrow Connector 4">
            <a:hlinkClick r:id="rId2" action="ppaction://hlinksldjump"/>
          </p:cNvPr>
          <p:cNvCxnSpPr/>
          <p:nvPr/>
        </p:nvCxnSpPr>
        <p:spPr>
          <a:xfrm flipH="1" flipV="1">
            <a:off x="6538568" y="5860527"/>
            <a:ext cx="705540" cy="3974"/>
          </a:xfrm>
          <a:prstGeom prst="straightConnector1">
            <a:avLst/>
          </a:prstGeom>
          <a:ln w="152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kstniOkvir 1">
            <a:extLst>
              <a:ext uri="{FF2B5EF4-FFF2-40B4-BE49-F238E27FC236}">
                <a16:creationId xmlns:a16="http://schemas.microsoft.com/office/drawing/2014/main" id="{DD167DFD-E81B-4AA2-9D61-6E0245F6BC18}"/>
              </a:ext>
            </a:extLst>
          </p:cNvPr>
          <p:cNvSpPr txBox="1"/>
          <p:nvPr/>
        </p:nvSpPr>
        <p:spPr>
          <a:xfrm>
            <a:off x="6570986" y="239722"/>
            <a:ext cx="5068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-HR" sz="2400" dirty="0"/>
              <a:t>1. Koliki je zbroj svih prirodnih brojeva manjih od 1000 koji su djeljivi s 13?</a:t>
            </a:r>
          </a:p>
        </p:txBody>
      </p:sp>
      <p:pic>
        <p:nvPicPr>
          <p:cNvPr id="72" name="Slika 71">
            <a:extLst>
              <a:ext uri="{FF2B5EF4-FFF2-40B4-BE49-F238E27FC236}">
                <a16:creationId xmlns:a16="http://schemas.microsoft.com/office/drawing/2014/main" id="{C78E305E-4844-4944-8B8C-A83F63486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08" y="678479"/>
            <a:ext cx="3724979" cy="5182049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166" y="296087"/>
            <a:ext cx="754969" cy="718269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030" y="335434"/>
            <a:ext cx="1419157" cy="1322606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59" y="572626"/>
            <a:ext cx="662994" cy="657253"/>
          </a:xfrm>
          <a:prstGeom prst="rect">
            <a:avLst/>
          </a:prstGeom>
        </p:spPr>
      </p:pic>
      <p:pic>
        <p:nvPicPr>
          <p:cNvPr id="73" name="Picture 118">
            <a:extLst>
              <a:ext uri="{FF2B5EF4-FFF2-40B4-BE49-F238E27FC236}">
                <a16:creationId xmlns:a16="http://schemas.microsoft.com/office/drawing/2014/main" id="{5DEE54D8-B6B7-4948-B989-0D51295AF14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063" y="382862"/>
            <a:ext cx="754969" cy="718269"/>
          </a:xfrm>
          <a:prstGeom prst="rect">
            <a:avLst/>
          </a:prstGeom>
        </p:spPr>
      </p:pic>
      <p:pic>
        <p:nvPicPr>
          <p:cNvPr id="74" name="Picture 118">
            <a:extLst>
              <a:ext uri="{FF2B5EF4-FFF2-40B4-BE49-F238E27FC236}">
                <a16:creationId xmlns:a16="http://schemas.microsoft.com/office/drawing/2014/main" id="{55BD647B-95E0-4099-8675-72DBB8E635E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71" y="3467187"/>
            <a:ext cx="754969" cy="718269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9B8B5D0F-47F0-4CAE-A901-FA10CC5AA7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410" y="1229879"/>
            <a:ext cx="6174590" cy="3803469"/>
          </a:xfrm>
          <a:prstGeom prst="rect">
            <a:avLst/>
          </a:prstGeom>
        </p:spPr>
      </p:pic>
      <p:sp>
        <p:nvSpPr>
          <p:cNvPr id="80" name="Pravokutnik 79">
            <a:extLst>
              <a:ext uri="{FF2B5EF4-FFF2-40B4-BE49-F238E27FC236}">
                <a16:creationId xmlns:a16="http://schemas.microsoft.com/office/drawing/2014/main" id="{8B3BEAE6-DD1B-4059-8BD4-EB433E8303D8}"/>
              </a:ext>
            </a:extLst>
          </p:cNvPr>
          <p:cNvSpPr/>
          <p:nvPr/>
        </p:nvSpPr>
        <p:spPr>
          <a:xfrm>
            <a:off x="6061268" y="1322338"/>
            <a:ext cx="6130732" cy="3711009"/>
          </a:xfrm>
          <a:prstGeom prst="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solidFill>
              <a:sysClr val="window" lastClr="FFFFFF"/>
            </a:solidFill>
          </a:ln>
          <a:effectLst>
            <a:glow rad="228600">
              <a:srgbClr val="8064A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r-HR" altLang="sr-Latn-RS" sz="2400" b="1" kern="0" dirty="0">
                <a:solidFill>
                  <a:srgbClr val="FFFFFF"/>
                </a:solidFill>
                <a:latin typeface="Times New Roman" panose="02020603050405020304" pitchFamily="18" charset="0"/>
              </a:rPr>
              <a:t>Samostalno riješi, a potom provjeri točnost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r-HR" altLang="sr-Latn-RS" sz="2400" b="1" kern="0" dirty="0">
                <a:solidFill>
                  <a:srgbClr val="FFFFFF"/>
                </a:solidFill>
                <a:latin typeface="Times New Roman" panose="02020603050405020304" pitchFamily="18" charset="0"/>
              </a:rPr>
              <a:t>odgovora klikom na sljedeću riječ: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hr-HR" altLang="sr-Latn-RS" sz="2400" b="1" kern="0" dirty="0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r-HR" altLang="sr-Latn-RS" sz="4400" b="1" kern="0" dirty="0">
                <a:solidFill>
                  <a:srgbClr val="FFFFFF"/>
                </a:solidFill>
                <a:latin typeface="Times New Roman" panose="02020603050405020304" pitchFamily="18" charset="0"/>
              </a:rPr>
              <a:t>RJEŠENJE</a:t>
            </a:r>
          </a:p>
        </p:txBody>
      </p:sp>
    </p:spTree>
    <p:extLst>
      <p:ext uri="{BB962C8B-B14F-4D97-AF65-F5344CB8AC3E}">
        <p14:creationId xmlns:p14="http://schemas.microsoft.com/office/powerpoint/2010/main" val="170031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375E-6 -1.85185E-6 L 0.06641 1.00579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8" dur="8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1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3.95833E-6 -3.7037E-7 L 0.06641 1.00579 " pathEditMode="relative" rAng="0" ptsTypes="AA">
                                      <p:cBhvr>
                                        <p:cTn id="13" dur="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15" dur="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1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1.11111E-6 L 0.04336 0.98981 " pathEditMode="relative" rAng="0" ptsTypes="AA">
                                      <p:cBhvr>
                                        <p:cTn id="20" dur="79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1" y="4949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70833E-6 -1.48148E-6 L -0.04271 1.00185 " pathEditMode="relative" rAng="0" ptsTypes="AA">
                                      <p:cBhvr>
                                        <p:cTn id="25" dur="78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5009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27" dur="79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1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7556E-17 -1.85185E-6 L 0.06641 1.00579 " pathEditMode="relative" rAng="0" ptsTypes="AA">
                                      <p:cBhvr>
                                        <p:cTn id="32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34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11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openDmnd">
          <a:fgClr>
            <a:schemeClr val="bg2"/>
          </a:fgClr>
          <a:bgClr>
            <a:schemeClr val="bg2">
              <a:lumMod val="9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9614" y="0"/>
            <a:ext cx="6007016" cy="6858000"/>
          </a:xfrm>
          <a:prstGeom prst="rect">
            <a:avLst/>
          </a:prstGeom>
          <a:pattFill prst="lgCheck">
            <a:fgClr>
              <a:schemeClr val="accent1">
                <a:lumMod val="20000"/>
                <a:lumOff val="80000"/>
              </a:schemeClr>
            </a:fgClr>
            <a:bgClr>
              <a:schemeClr val="accent1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85275" y="5168030"/>
            <a:ext cx="44913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Vrati se klikom na strelicu i dodijeli bod snjegoviću za točno rješenje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Straight Arrow Connector 4">
            <a:hlinkClick r:id="rId2" action="ppaction://hlinksldjump"/>
          </p:cNvPr>
          <p:cNvCxnSpPr/>
          <p:nvPr/>
        </p:nvCxnSpPr>
        <p:spPr>
          <a:xfrm flipH="1" flipV="1">
            <a:off x="6538568" y="5860527"/>
            <a:ext cx="705540" cy="3974"/>
          </a:xfrm>
          <a:prstGeom prst="straightConnector1">
            <a:avLst/>
          </a:prstGeom>
          <a:ln w="152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Slika 71">
            <a:extLst>
              <a:ext uri="{FF2B5EF4-FFF2-40B4-BE49-F238E27FC236}">
                <a16:creationId xmlns:a16="http://schemas.microsoft.com/office/drawing/2014/main" id="{C78E305E-4844-4944-8B8C-A83F63486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08" y="678479"/>
            <a:ext cx="3724979" cy="5182049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166" y="296087"/>
            <a:ext cx="754969" cy="718269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030" y="335434"/>
            <a:ext cx="1419157" cy="1322606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59" y="572626"/>
            <a:ext cx="662994" cy="657253"/>
          </a:xfrm>
          <a:prstGeom prst="rect">
            <a:avLst/>
          </a:prstGeom>
        </p:spPr>
      </p:pic>
      <p:pic>
        <p:nvPicPr>
          <p:cNvPr id="73" name="Picture 118">
            <a:extLst>
              <a:ext uri="{FF2B5EF4-FFF2-40B4-BE49-F238E27FC236}">
                <a16:creationId xmlns:a16="http://schemas.microsoft.com/office/drawing/2014/main" id="{5DEE54D8-B6B7-4948-B989-0D51295AF14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063" y="382862"/>
            <a:ext cx="754969" cy="718269"/>
          </a:xfrm>
          <a:prstGeom prst="rect">
            <a:avLst/>
          </a:prstGeom>
        </p:spPr>
      </p:pic>
      <p:pic>
        <p:nvPicPr>
          <p:cNvPr id="74" name="Picture 118">
            <a:extLst>
              <a:ext uri="{FF2B5EF4-FFF2-40B4-BE49-F238E27FC236}">
                <a16:creationId xmlns:a16="http://schemas.microsoft.com/office/drawing/2014/main" id="{55BD647B-95E0-4099-8675-72DBB8E635E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71" y="3467187"/>
            <a:ext cx="754969" cy="7182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niOkvir 15">
                <a:extLst>
                  <a:ext uri="{FF2B5EF4-FFF2-40B4-BE49-F238E27FC236}">
                    <a16:creationId xmlns:a16="http://schemas.microsoft.com/office/drawing/2014/main" id="{75273172-AFB1-41B7-B0B0-0C7F06560D49}"/>
                  </a:ext>
                </a:extLst>
              </p:cNvPr>
              <p:cNvSpPr txBox="1"/>
              <p:nvPr/>
            </p:nvSpPr>
            <p:spPr>
              <a:xfrm>
                <a:off x="6570986" y="239722"/>
                <a:ext cx="5409520" cy="1353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r-H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2. Prvi član geometrijskog niza je 16. Za treći i četvrti član tog niza vrijedi a₄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hr-H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num>
                      <m:den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r>
                  <a:rPr kumimoji="0" lang="hr-H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a₃ . Izračunaj sedmi član toga niza.</a:t>
                </a:r>
              </a:p>
            </p:txBody>
          </p:sp>
        </mc:Choice>
        <mc:Fallback xmlns="">
          <p:sp>
            <p:nvSpPr>
              <p:cNvPr id="16" name="TekstniOkvir 15">
                <a:extLst>
                  <a:ext uri="{FF2B5EF4-FFF2-40B4-BE49-F238E27FC236}">
                    <a16:creationId xmlns:a16="http://schemas.microsoft.com/office/drawing/2014/main" id="{75273172-AFB1-41B7-B0B0-0C7F06560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986" y="239722"/>
                <a:ext cx="5409520" cy="1353319"/>
              </a:xfrm>
              <a:prstGeom prst="rect">
                <a:avLst/>
              </a:prstGeom>
              <a:blipFill>
                <a:blip r:embed="rId7"/>
                <a:stretch>
                  <a:fillRect l="-1804" t="-3604" r="-2480" b="-945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Slika 8">
            <a:extLst>
              <a:ext uri="{FF2B5EF4-FFF2-40B4-BE49-F238E27FC236}">
                <a16:creationId xmlns:a16="http://schemas.microsoft.com/office/drawing/2014/main" id="{CA803C93-40E7-4915-95C2-B8382E1790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076" y="1847460"/>
            <a:ext cx="6155924" cy="3120575"/>
          </a:xfrm>
          <a:prstGeom prst="rect">
            <a:avLst/>
          </a:prstGeom>
        </p:spPr>
      </p:pic>
      <p:sp>
        <p:nvSpPr>
          <p:cNvPr id="80" name="Pravokutnik 79">
            <a:extLst>
              <a:ext uri="{FF2B5EF4-FFF2-40B4-BE49-F238E27FC236}">
                <a16:creationId xmlns:a16="http://schemas.microsoft.com/office/drawing/2014/main" id="{8B3BEAE6-DD1B-4059-8BD4-EB433E8303D8}"/>
              </a:ext>
            </a:extLst>
          </p:cNvPr>
          <p:cNvSpPr/>
          <p:nvPr/>
        </p:nvSpPr>
        <p:spPr>
          <a:xfrm>
            <a:off x="6061268" y="1847460"/>
            <a:ext cx="6130732" cy="3120575"/>
          </a:xfrm>
          <a:prstGeom prst="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solidFill>
              <a:sysClr val="window" lastClr="FFFFFF"/>
            </a:solidFill>
          </a:ln>
          <a:effectLst>
            <a:glow rad="228600">
              <a:srgbClr val="8064A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Samostalno riješi, a potom provjeri točnost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odgovora klikom na sljedeću riječ: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altLang="sr-Latn-R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RJEŠENJE</a:t>
            </a:r>
          </a:p>
        </p:txBody>
      </p:sp>
    </p:spTree>
    <p:extLst>
      <p:ext uri="{BB962C8B-B14F-4D97-AF65-F5344CB8AC3E}">
        <p14:creationId xmlns:p14="http://schemas.microsoft.com/office/powerpoint/2010/main" val="79259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375E-6 -1.85185E-6 L 0.06641 1.00579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8" dur="8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1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3.95833E-6 -3.7037E-7 L 0.06641 1.00579 " pathEditMode="relative" rAng="0" ptsTypes="AA">
                                      <p:cBhvr>
                                        <p:cTn id="13" dur="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15" dur="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1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1.11111E-6 L 0.04336 0.98981 " pathEditMode="relative" rAng="0" ptsTypes="AA">
                                      <p:cBhvr>
                                        <p:cTn id="20" dur="79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1" y="4949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70833E-6 -1.48148E-6 L -0.04271 1.00185 " pathEditMode="relative" rAng="0" ptsTypes="AA">
                                      <p:cBhvr>
                                        <p:cTn id="25" dur="78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5009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27" dur="79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1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7556E-17 -1.85185E-6 L 0.06641 1.00579 " pathEditMode="relative" rAng="0" ptsTypes="AA">
                                      <p:cBhvr>
                                        <p:cTn id="32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34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11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openDmnd">
          <a:fgClr>
            <a:schemeClr val="bg2"/>
          </a:fgClr>
          <a:bgClr>
            <a:schemeClr val="bg2">
              <a:lumMod val="9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9614" y="0"/>
            <a:ext cx="6007016" cy="6858000"/>
          </a:xfrm>
          <a:prstGeom prst="rect">
            <a:avLst/>
          </a:prstGeom>
          <a:pattFill prst="lgCheck">
            <a:fgClr>
              <a:schemeClr val="accent1">
                <a:lumMod val="20000"/>
                <a:lumOff val="80000"/>
              </a:schemeClr>
            </a:fgClr>
            <a:bgClr>
              <a:schemeClr val="accent1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85275" y="5168030"/>
            <a:ext cx="44913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Vrati se klikom na strelicu i dodijeli bod snjegoviću za točno rješenje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Straight Arrow Connector 4">
            <a:hlinkClick r:id="rId2" action="ppaction://hlinksldjump"/>
          </p:cNvPr>
          <p:cNvCxnSpPr/>
          <p:nvPr/>
        </p:nvCxnSpPr>
        <p:spPr>
          <a:xfrm flipH="1" flipV="1">
            <a:off x="6538568" y="5860527"/>
            <a:ext cx="705540" cy="3974"/>
          </a:xfrm>
          <a:prstGeom prst="straightConnector1">
            <a:avLst/>
          </a:prstGeom>
          <a:ln w="152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Slika 71">
            <a:extLst>
              <a:ext uri="{FF2B5EF4-FFF2-40B4-BE49-F238E27FC236}">
                <a16:creationId xmlns:a16="http://schemas.microsoft.com/office/drawing/2014/main" id="{C78E305E-4844-4944-8B8C-A83F63486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08" y="678479"/>
            <a:ext cx="3724979" cy="5182049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166" y="296087"/>
            <a:ext cx="754969" cy="718269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030" y="335434"/>
            <a:ext cx="1419157" cy="1322606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59" y="572626"/>
            <a:ext cx="662994" cy="657253"/>
          </a:xfrm>
          <a:prstGeom prst="rect">
            <a:avLst/>
          </a:prstGeom>
        </p:spPr>
      </p:pic>
      <p:pic>
        <p:nvPicPr>
          <p:cNvPr id="73" name="Picture 118">
            <a:extLst>
              <a:ext uri="{FF2B5EF4-FFF2-40B4-BE49-F238E27FC236}">
                <a16:creationId xmlns:a16="http://schemas.microsoft.com/office/drawing/2014/main" id="{5DEE54D8-B6B7-4948-B989-0D51295AF14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063" y="382862"/>
            <a:ext cx="754969" cy="718269"/>
          </a:xfrm>
          <a:prstGeom prst="rect">
            <a:avLst/>
          </a:prstGeom>
        </p:spPr>
      </p:pic>
      <p:pic>
        <p:nvPicPr>
          <p:cNvPr id="74" name="Picture 118">
            <a:extLst>
              <a:ext uri="{FF2B5EF4-FFF2-40B4-BE49-F238E27FC236}">
                <a16:creationId xmlns:a16="http://schemas.microsoft.com/office/drawing/2014/main" id="{55BD647B-95E0-4099-8675-72DBB8E635E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71" y="3467187"/>
            <a:ext cx="754969" cy="718269"/>
          </a:xfrm>
          <a:prstGeom prst="rect">
            <a:avLst/>
          </a:prstGeom>
        </p:spPr>
      </p:pic>
      <p:sp>
        <p:nvSpPr>
          <p:cNvPr id="16" name="TekstniOkvir 15">
            <a:extLst>
              <a:ext uri="{FF2B5EF4-FFF2-40B4-BE49-F238E27FC236}">
                <a16:creationId xmlns:a16="http://schemas.microsoft.com/office/drawing/2014/main" id="{75273172-AFB1-41B7-B0B0-0C7F06560D49}"/>
              </a:ext>
            </a:extLst>
          </p:cNvPr>
          <p:cNvSpPr txBox="1"/>
          <p:nvPr/>
        </p:nvSpPr>
        <p:spPr>
          <a:xfrm>
            <a:off x="6570986" y="239722"/>
            <a:ext cx="50687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Koja tri pozitivna broja treba umetnuti između brojeva 16 i 81 tako da tih pet brojeva čine geometrijski niz?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DBD14B7-38E1-4F9F-952C-D8119A32A1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402" y="1899298"/>
            <a:ext cx="6194598" cy="2604796"/>
          </a:xfrm>
          <a:prstGeom prst="rect">
            <a:avLst/>
          </a:prstGeom>
        </p:spPr>
      </p:pic>
      <p:sp>
        <p:nvSpPr>
          <p:cNvPr id="80" name="Pravokutnik 79">
            <a:extLst>
              <a:ext uri="{FF2B5EF4-FFF2-40B4-BE49-F238E27FC236}">
                <a16:creationId xmlns:a16="http://schemas.microsoft.com/office/drawing/2014/main" id="{8B3BEAE6-DD1B-4059-8BD4-EB433E8303D8}"/>
              </a:ext>
            </a:extLst>
          </p:cNvPr>
          <p:cNvSpPr/>
          <p:nvPr/>
        </p:nvSpPr>
        <p:spPr>
          <a:xfrm>
            <a:off x="6039977" y="1920439"/>
            <a:ext cx="6130732" cy="2579681"/>
          </a:xfrm>
          <a:prstGeom prst="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solidFill>
              <a:sysClr val="window" lastClr="FFFFFF"/>
            </a:solidFill>
          </a:ln>
          <a:effectLst>
            <a:glow rad="228600">
              <a:srgbClr val="8064A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Samostalno riješi, a potom provjeri točnost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odgovora klikom na sljedeću riječ: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altLang="sr-Latn-R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RJEŠENJE</a:t>
            </a:r>
          </a:p>
        </p:txBody>
      </p:sp>
    </p:spTree>
    <p:extLst>
      <p:ext uri="{BB962C8B-B14F-4D97-AF65-F5344CB8AC3E}">
        <p14:creationId xmlns:p14="http://schemas.microsoft.com/office/powerpoint/2010/main" val="147133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375E-6 -1.85185E-6 L 0.06641 1.00579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8" dur="8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1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3.95833E-6 -3.7037E-7 L 0.06641 1.00579 " pathEditMode="relative" rAng="0" ptsTypes="AA">
                                      <p:cBhvr>
                                        <p:cTn id="13" dur="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15" dur="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1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1.11111E-6 L 0.04336 0.98981 " pathEditMode="relative" rAng="0" ptsTypes="AA">
                                      <p:cBhvr>
                                        <p:cTn id="20" dur="79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1" y="4949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70833E-6 -1.48148E-6 L -0.04271 1.00185 " pathEditMode="relative" rAng="0" ptsTypes="AA">
                                      <p:cBhvr>
                                        <p:cTn id="25" dur="78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5009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27" dur="79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1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7556E-17 -1.85185E-6 L 0.06641 1.00579 " pathEditMode="relative" rAng="0" ptsTypes="AA">
                                      <p:cBhvr>
                                        <p:cTn id="32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34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11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openDmnd">
          <a:fgClr>
            <a:schemeClr val="bg2"/>
          </a:fgClr>
          <a:bgClr>
            <a:schemeClr val="bg2">
              <a:lumMod val="9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9614" y="0"/>
            <a:ext cx="6007016" cy="6858000"/>
          </a:xfrm>
          <a:prstGeom prst="rect">
            <a:avLst/>
          </a:prstGeom>
          <a:pattFill prst="lgCheck">
            <a:fgClr>
              <a:schemeClr val="accent1">
                <a:lumMod val="20000"/>
                <a:lumOff val="80000"/>
              </a:schemeClr>
            </a:fgClr>
            <a:bgClr>
              <a:schemeClr val="accent1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85275" y="5168030"/>
            <a:ext cx="44913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Vrati se klikom na strelicu i dodijeli bod snjegoviću za točno rješenje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Straight Arrow Connector 4">
            <a:hlinkClick r:id="rId2" action="ppaction://hlinksldjump"/>
          </p:cNvPr>
          <p:cNvCxnSpPr/>
          <p:nvPr/>
        </p:nvCxnSpPr>
        <p:spPr>
          <a:xfrm flipH="1" flipV="1">
            <a:off x="6538568" y="5860527"/>
            <a:ext cx="705540" cy="3974"/>
          </a:xfrm>
          <a:prstGeom prst="straightConnector1">
            <a:avLst/>
          </a:prstGeom>
          <a:ln w="152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Slika 71">
            <a:extLst>
              <a:ext uri="{FF2B5EF4-FFF2-40B4-BE49-F238E27FC236}">
                <a16:creationId xmlns:a16="http://schemas.microsoft.com/office/drawing/2014/main" id="{C78E305E-4844-4944-8B8C-A83F63486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08" y="678479"/>
            <a:ext cx="3724979" cy="5182049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166" y="296087"/>
            <a:ext cx="754969" cy="718269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030" y="335434"/>
            <a:ext cx="1419157" cy="1322606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59" y="572626"/>
            <a:ext cx="662994" cy="657253"/>
          </a:xfrm>
          <a:prstGeom prst="rect">
            <a:avLst/>
          </a:prstGeom>
        </p:spPr>
      </p:pic>
      <p:pic>
        <p:nvPicPr>
          <p:cNvPr id="73" name="Picture 118">
            <a:extLst>
              <a:ext uri="{FF2B5EF4-FFF2-40B4-BE49-F238E27FC236}">
                <a16:creationId xmlns:a16="http://schemas.microsoft.com/office/drawing/2014/main" id="{5DEE54D8-B6B7-4948-B989-0D51295AF14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063" y="382862"/>
            <a:ext cx="754969" cy="718269"/>
          </a:xfrm>
          <a:prstGeom prst="rect">
            <a:avLst/>
          </a:prstGeom>
        </p:spPr>
      </p:pic>
      <p:pic>
        <p:nvPicPr>
          <p:cNvPr id="74" name="Picture 118">
            <a:extLst>
              <a:ext uri="{FF2B5EF4-FFF2-40B4-BE49-F238E27FC236}">
                <a16:creationId xmlns:a16="http://schemas.microsoft.com/office/drawing/2014/main" id="{55BD647B-95E0-4099-8675-72DBB8E635E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71" y="3467187"/>
            <a:ext cx="754969" cy="7182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niOkvir 15">
                <a:extLst>
                  <a:ext uri="{FF2B5EF4-FFF2-40B4-BE49-F238E27FC236}">
                    <a16:creationId xmlns:a16="http://schemas.microsoft.com/office/drawing/2014/main" id="{75273172-AFB1-41B7-B0B0-0C7F06560D49}"/>
                  </a:ext>
                </a:extLst>
              </p:cNvPr>
              <p:cNvSpPr txBox="1"/>
              <p:nvPr/>
            </p:nvSpPr>
            <p:spPr>
              <a:xfrm>
                <a:off x="6570986" y="239722"/>
                <a:ext cx="5068715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hr-HR" sz="2400" dirty="0">
                    <a:solidFill>
                      <a:prstClr val="black"/>
                    </a:solidFill>
                    <a:latin typeface="Calibri" panose="020F0502020204030204"/>
                  </a:rPr>
                  <a:t>4</a:t>
                </a:r>
                <a:r>
                  <a:rPr kumimoji="0" lang="hr-H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 Zadan je opći član aritmetičkog niza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hr-H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hr-H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  <m:sub>
                        <m:sSup>
                          <m:sSupPr>
                            <m:ctrlPr>
                              <a:rPr kumimoji="0" lang="hr-HR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hr-HR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  <m:r>
                              <a:rPr kumimoji="0" lang="hr-HR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e>
                          <m:sup>
                            <m:r>
                              <a:rPr kumimoji="0" lang="hr-HR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 </m:t>
                            </m:r>
                          </m:sup>
                        </m:sSup>
                      </m:sub>
                    </m:sSub>
                  </m:oMath>
                </a14:m>
                <a:r>
                  <a:rPr kumimoji="0" lang="hr-H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 (</a:t>
                </a:r>
                <a:r>
                  <a:rPr kumimoji="0" lang="hr-H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n+p</a:t>
                </a:r>
                <a:r>
                  <a:rPr kumimoji="0" lang="hr-H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 - 4 ,</a:t>
                </a:r>
                <a:r>
                  <a:rPr kumimoji="0" lang="hr-HR" sz="24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p</a:t>
                </a:r>
                <a14:m>
                  <m:oMath xmlns:m="http://schemas.openxmlformats.org/officeDocument/2006/math">
                    <m:r>
                      <a:rPr kumimoji="0" lang="hr-HR" sz="2400" b="0" i="0" u="none" strike="noStrike" kern="1200" cap="none" spc="0" normalizeH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𝜖</m:t>
                    </m:r>
                    <m:r>
                      <a:rPr kumimoji="0" lang="hr-HR" sz="2400" b="0" i="0" u="none" strike="noStrike" kern="1200" cap="none" spc="0" normalizeH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ℝ</m:t>
                    </m:r>
                  </m:oMath>
                </a14:m>
                <a:r>
                  <a:rPr kumimoji="0" lang="hr-HR" sz="24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 Zapišite prvi član toga niza i izračunajte vrijednost realnog broja </a:t>
                </a:r>
                <a:r>
                  <a:rPr lang="hr-HR" sz="2400" dirty="0">
                    <a:solidFill>
                      <a:prstClr val="black"/>
                    </a:solidFill>
                  </a:rPr>
                  <a:t>p ako je zbroj prvih pet članova toga niza 60.</a:t>
                </a:r>
                <a:endParaRPr kumimoji="0" lang="hr-H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kstniOkvir 15">
                <a:extLst>
                  <a:ext uri="{FF2B5EF4-FFF2-40B4-BE49-F238E27FC236}">
                    <a16:creationId xmlns:a16="http://schemas.microsoft.com/office/drawing/2014/main" id="{75273172-AFB1-41B7-B0B0-0C7F06560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986" y="239722"/>
                <a:ext cx="5068715" cy="1938992"/>
              </a:xfrm>
              <a:prstGeom prst="rect">
                <a:avLst/>
              </a:prstGeom>
              <a:blipFill>
                <a:blip r:embed="rId7"/>
                <a:stretch>
                  <a:fillRect l="-1925" t="-2516" r="-1324" b="-628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Slika 3">
            <a:extLst>
              <a:ext uri="{FF2B5EF4-FFF2-40B4-BE49-F238E27FC236}">
                <a16:creationId xmlns:a16="http://schemas.microsoft.com/office/drawing/2014/main" id="{09D18898-5931-4E93-87AD-45FCD6D89B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111" y="2178714"/>
            <a:ext cx="6157426" cy="2985343"/>
          </a:xfrm>
          <a:prstGeom prst="rect">
            <a:avLst/>
          </a:prstGeom>
        </p:spPr>
      </p:pic>
      <p:sp>
        <p:nvSpPr>
          <p:cNvPr id="80" name="Pravokutnik 79">
            <a:extLst>
              <a:ext uri="{FF2B5EF4-FFF2-40B4-BE49-F238E27FC236}">
                <a16:creationId xmlns:a16="http://schemas.microsoft.com/office/drawing/2014/main" id="{8B3BEAE6-DD1B-4059-8BD4-EB433E8303D8}"/>
              </a:ext>
            </a:extLst>
          </p:cNvPr>
          <p:cNvSpPr/>
          <p:nvPr/>
        </p:nvSpPr>
        <p:spPr>
          <a:xfrm>
            <a:off x="6061268" y="2250421"/>
            <a:ext cx="6130732" cy="2909663"/>
          </a:xfrm>
          <a:prstGeom prst="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solidFill>
              <a:sysClr val="window" lastClr="FFFFFF"/>
            </a:solidFill>
          </a:ln>
          <a:effectLst>
            <a:glow rad="228600">
              <a:srgbClr val="8064A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Samostalno riješi, a potom provjeri točnost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odgovora klikom na sljedeću riječ: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altLang="sr-Latn-R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RJEŠENJE</a:t>
            </a:r>
          </a:p>
        </p:txBody>
      </p:sp>
    </p:spTree>
    <p:extLst>
      <p:ext uri="{BB962C8B-B14F-4D97-AF65-F5344CB8AC3E}">
        <p14:creationId xmlns:p14="http://schemas.microsoft.com/office/powerpoint/2010/main" val="147463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375E-6 -1.85185E-6 L 0.06641 1.00579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8" dur="8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1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3.95833E-6 -3.7037E-7 L 0.06641 1.00579 " pathEditMode="relative" rAng="0" ptsTypes="AA">
                                      <p:cBhvr>
                                        <p:cTn id="13" dur="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15" dur="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1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1.11111E-6 L 0.04336 0.98981 " pathEditMode="relative" rAng="0" ptsTypes="AA">
                                      <p:cBhvr>
                                        <p:cTn id="20" dur="79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1" y="4949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70833E-6 -1.48148E-6 L -0.04271 1.00185 " pathEditMode="relative" rAng="0" ptsTypes="AA">
                                      <p:cBhvr>
                                        <p:cTn id="25" dur="78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5009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27" dur="79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1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7556E-17 -1.85185E-6 L 0.06641 1.00579 " pathEditMode="relative" rAng="0" ptsTypes="AA">
                                      <p:cBhvr>
                                        <p:cTn id="32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34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11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openDmnd">
          <a:fgClr>
            <a:schemeClr val="bg2"/>
          </a:fgClr>
          <a:bgClr>
            <a:schemeClr val="bg2">
              <a:lumMod val="9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9614" y="0"/>
            <a:ext cx="6007016" cy="6858000"/>
          </a:xfrm>
          <a:prstGeom prst="rect">
            <a:avLst/>
          </a:prstGeom>
          <a:pattFill prst="lgCheck">
            <a:fgClr>
              <a:schemeClr val="accent1">
                <a:lumMod val="20000"/>
                <a:lumOff val="80000"/>
              </a:schemeClr>
            </a:fgClr>
            <a:bgClr>
              <a:schemeClr val="accent1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85275" y="5168030"/>
            <a:ext cx="44913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Vrati se klikom na strelicu i dodijeli bod snjegoviću za točno rješenje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Straight Arrow Connector 4">
            <a:hlinkClick r:id="rId2" action="ppaction://hlinksldjump"/>
          </p:cNvPr>
          <p:cNvCxnSpPr/>
          <p:nvPr/>
        </p:nvCxnSpPr>
        <p:spPr>
          <a:xfrm flipH="1" flipV="1">
            <a:off x="6538568" y="5860527"/>
            <a:ext cx="705540" cy="3974"/>
          </a:xfrm>
          <a:prstGeom prst="straightConnector1">
            <a:avLst/>
          </a:prstGeom>
          <a:ln w="152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Slika 71">
            <a:extLst>
              <a:ext uri="{FF2B5EF4-FFF2-40B4-BE49-F238E27FC236}">
                <a16:creationId xmlns:a16="http://schemas.microsoft.com/office/drawing/2014/main" id="{C78E305E-4844-4944-8B8C-A83F63486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08" y="678479"/>
            <a:ext cx="3724979" cy="5182049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166" y="296087"/>
            <a:ext cx="754969" cy="718269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030" y="335434"/>
            <a:ext cx="1419157" cy="1322606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59" y="572626"/>
            <a:ext cx="662994" cy="657253"/>
          </a:xfrm>
          <a:prstGeom prst="rect">
            <a:avLst/>
          </a:prstGeom>
        </p:spPr>
      </p:pic>
      <p:pic>
        <p:nvPicPr>
          <p:cNvPr id="73" name="Picture 118">
            <a:extLst>
              <a:ext uri="{FF2B5EF4-FFF2-40B4-BE49-F238E27FC236}">
                <a16:creationId xmlns:a16="http://schemas.microsoft.com/office/drawing/2014/main" id="{5DEE54D8-B6B7-4948-B989-0D51295AF14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063" y="382862"/>
            <a:ext cx="754969" cy="718269"/>
          </a:xfrm>
          <a:prstGeom prst="rect">
            <a:avLst/>
          </a:prstGeom>
        </p:spPr>
      </p:pic>
      <p:pic>
        <p:nvPicPr>
          <p:cNvPr id="74" name="Picture 118">
            <a:extLst>
              <a:ext uri="{FF2B5EF4-FFF2-40B4-BE49-F238E27FC236}">
                <a16:creationId xmlns:a16="http://schemas.microsoft.com/office/drawing/2014/main" id="{55BD647B-95E0-4099-8675-72DBB8E635E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71" y="3467187"/>
            <a:ext cx="754969" cy="718269"/>
          </a:xfrm>
          <a:prstGeom prst="rect">
            <a:avLst/>
          </a:prstGeom>
        </p:spPr>
      </p:pic>
      <p:sp>
        <p:nvSpPr>
          <p:cNvPr id="16" name="TekstniOkvir 15">
            <a:extLst>
              <a:ext uri="{FF2B5EF4-FFF2-40B4-BE49-F238E27FC236}">
                <a16:creationId xmlns:a16="http://schemas.microsoft.com/office/drawing/2014/main" id="{75273172-AFB1-41B7-B0B0-0C7F06560D49}"/>
              </a:ext>
            </a:extLst>
          </p:cNvPr>
          <p:cNvSpPr txBox="1"/>
          <p:nvPr/>
        </p:nvSpPr>
        <p:spPr>
          <a:xfrm>
            <a:off x="6570986" y="239722"/>
            <a:ext cx="5068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dirty="0">
                <a:solidFill>
                  <a:prstClr val="black"/>
                </a:solidFill>
                <a:latin typeface="Calibri" panose="020F0502020204030204"/>
              </a:rPr>
              <a:t>5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Brojevi </a:t>
            </a:r>
            <a:r>
              <a:rPr lang="hr-HR" sz="2400" dirty="0">
                <a:solidFill>
                  <a:prstClr val="black"/>
                </a:solidFill>
                <a:latin typeface="Calibri" panose="020F0502020204030204"/>
              </a:rPr>
              <a:t>x+2, 14, 6x-2 uzastopni su članovi </a:t>
            </a:r>
            <a:r>
              <a:rPr lang="hr-HR" sz="2400" u="sng" dirty="0">
                <a:solidFill>
                  <a:prstClr val="black"/>
                </a:solidFill>
                <a:latin typeface="Calibri" panose="020F0502020204030204"/>
              </a:rPr>
              <a:t>rastućeg</a:t>
            </a:r>
            <a:r>
              <a:rPr lang="hr-HR" sz="2400" dirty="0">
                <a:solidFill>
                  <a:prstClr val="black"/>
                </a:solidFill>
                <a:latin typeface="Calibri" panose="020F0502020204030204"/>
              </a:rPr>
              <a:t> geometrijskog niza. Koliko iznosi idući član tog niza?</a:t>
            </a: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B0DEFA1D-C8F3-4CCE-A0A6-C5691021E3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402" y="1519931"/>
            <a:ext cx="6194598" cy="3644125"/>
          </a:xfrm>
          <a:prstGeom prst="rect">
            <a:avLst/>
          </a:prstGeom>
        </p:spPr>
      </p:pic>
      <p:sp>
        <p:nvSpPr>
          <p:cNvPr id="80" name="Pravokutnik 79">
            <a:extLst>
              <a:ext uri="{FF2B5EF4-FFF2-40B4-BE49-F238E27FC236}">
                <a16:creationId xmlns:a16="http://schemas.microsoft.com/office/drawing/2014/main" id="{8B3BEAE6-DD1B-4059-8BD4-EB433E8303D8}"/>
              </a:ext>
            </a:extLst>
          </p:cNvPr>
          <p:cNvSpPr/>
          <p:nvPr/>
        </p:nvSpPr>
        <p:spPr>
          <a:xfrm>
            <a:off x="6039977" y="1559911"/>
            <a:ext cx="6130732" cy="3517928"/>
          </a:xfrm>
          <a:prstGeom prst="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solidFill>
              <a:sysClr val="window" lastClr="FFFFFF"/>
            </a:solidFill>
          </a:ln>
          <a:effectLst>
            <a:glow rad="228600">
              <a:srgbClr val="8064A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Samostalno riješi, a potom provjeri točnost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odgovora klikom na sljedeću riječ: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altLang="sr-Latn-R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RJEŠENJE</a:t>
            </a:r>
          </a:p>
        </p:txBody>
      </p:sp>
    </p:spTree>
    <p:extLst>
      <p:ext uri="{BB962C8B-B14F-4D97-AF65-F5344CB8AC3E}">
        <p14:creationId xmlns:p14="http://schemas.microsoft.com/office/powerpoint/2010/main" val="176077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375E-6 -1.85185E-6 L 0.06641 1.00579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8" dur="8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1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3.95833E-6 -3.7037E-7 L 0.06641 1.00579 " pathEditMode="relative" rAng="0" ptsTypes="AA">
                                      <p:cBhvr>
                                        <p:cTn id="13" dur="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15" dur="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1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1.11111E-6 L 0.04336 0.98981 " pathEditMode="relative" rAng="0" ptsTypes="AA">
                                      <p:cBhvr>
                                        <p:cTn id="20" dur="79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1" y="4949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70833E-6 -1.48148E-6 L -0.04271 1.00185 " pathEditMode="relative" rAng="0" ptsTypes="AA">
                                      <p:cBhvr>
                                        <p:cTn id="25" dur="78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5009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27" dur="79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1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7556E-17 -1.85185E-6 L 0.06641 1.00579 " pathEditMode="relative" rAng="0" ptsTypes="AA">
                                      <p:cBhvr>
                                        <p:cTn id="32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34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11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openDmnd">
          <a:fgClr>
            <a:schemeClr val="bg2"/>
          </a:fgClr>
          <a:bgClr>
            <a:schemeClr val="bg2">
              <a:lumMod val="9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9614" y="0"/>
            <a:ext cx="6007016" cy="6858000"/>
          </a:xfrm>
          <a:prstGeom prst="rect">
            <a:avLst/>
          </a:prstGeom>
          <a:pattFill prst="lgCheck">
            <a:fgClr>
              <a:schemeClr val="accent1">
                <a:lumMod val="20000"/>
                <a:lumOff val="80000"/>
              </a:schemeClr>
            </a:fgClr>
            <a:bgClr>
              <a:schemeClr val="accent1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85275" y="5168030"/>
            <a:ext cx="44913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Vrati se klikom na strelicu i dodijeli bod snjegoviću za točno rješenje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Straight Arrow Connector 4">
            <a:hlinkClick r:id="rId2" action="ppaction://hlinksldjump"/>
          </p:cNvPr>
          <p:cNvCxnSpPr/>
          <p:nvPr/>
        </p:nvCxnSpPr>
        <p:spPr>
          <a:xfrm flipH="1" flipV="1">
            <a:off x="6538568" y="5860527"/>
            <a:ext cx="705540" cy="3974"/>
          </a:xfrm>
          <a:prstGeom prst="straightConnector1">
            <a:avLst/>
          </a:prstGeom>
          <a:ln w="152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Slika 71">
            <a:extLst>
              <a:ext uri="{FF2B5EF4-FFF2-40B4-BE49-F238E27FC236}">
                <a16:creationId xmlns:a16="http://schemas.microsoft.com/office/drawing/2014/main" id="{C78E305E-4844-4944-8B8C-A83F63486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08" y="678479"/>
            <a:ext cx="3724979" cy="5182049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166" y="296087"/>
            <a:ext cx="754969" cy="718269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030" y="335434"/>
            <a:ext cx="1419157" cy="1322606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59" y="572626"/>
            <a:ext cx="662994" cy="657253"/>
          </a:xfrm>
          <a:prstGeom prst="rect">
            <a:avLst/>
          </a:prstGeom>
        </p:spPr>
      </p:pic>
      <p:pic>
        <p:nvPicPr>
          <p:cNvPr id="73" name="Picture 118">
            <a:extLst>
              <a:ext uri="{FF2B5EF4-FFF2-40B4-BE49-F238E27FC236}">
                <a16:creationId xmlns:a16="http://schemas.microsoft.com/office/drawing/2014/main" id="{5DEE54D8-B6B7-4948-B989-0D51295AF14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063" y="382862"/>
            <a:ext cx="754969" cy="718269"/>
          </a:xfrm>
          <a:prstGeom prst="rect">
            <a:avLst/>
          </a:prstGeom>
        </p:spPr>
      </p:pic>
      <p:pic>
        <p:nvPicPr>
          <p:cNvPr id="74" name="Picture 118">
            <a:extLst>
              <a:ext uri="{FF2B5EF4-FFF2-40B4-BE49-F238E27FC236}">
                <a16:creationId xmlns:a16="http://schemas.microsoft.com/office/drawing/2014/main" id="{55BD647B-95E0-4099-8675-72DBB8E635E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71" y="3467187"/>
            <a:ext cx="754969" cy="7182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niOkvir 15">
                <a:extLst>
                  <a:ext uri="{FF2B5EF4-FFF2-40B4-BE49-F238E27FC236}">
                    <a16:creationId xmlns:a16="http://schemas.microsoft.com/office/drawing/2014/main" id="{75273172-AFB1-41B7-B0B0-0C7F06560D49}"/>
                  </a:ext>
                </a:extLst>
              </p:cNvPr>
              <p:cNvSpPr txBox="1"/>
              <p:nvPr/>
            </p:nvSpPr>
            <p:spPr>
              <a:xfrm>
                <a:off x="6570986" y="239722"/>
                <a:ext cx="506871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hr-HR" sz="2400" dirty="0">
                    <a:solidFill>
                      <a:prstClr val="black"/>
                    </a:solidFill>
                    <a:latin typeface="Calibri" panose="020F0502020204030204"/>
                  </a:rPr>
                  <a:t>6</a:t>
                </a:r>
                <a:r>
                  <a:rPr lang="hr-HR" sz="2400" dirty="0">
                    <a:solidFill>
                      <a:prstClr val="black"/>
                    </a:solidFill>
                  </a:rPr>
                  <a:t>. Opći član niza je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r-HR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r-HR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sSup>
                          <m:sSupPr>
                            <m:ctrlPr>
                              <a:rPr lang="hr-HR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hr-HR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hr-HR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sup>
                            <m:r>
                              <a:rPr lang="hr-HR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= </m:t>
                            </m:r>
                          </m:sup>
                        </m:sSup>
                      </m:sub>
                    </m:sSub>
                  </m:oMath>
                </a14:m>
                <a:r>
                  <a:rPr lang="hr-HR" sz="2400" dirty="0">
                    <a:solidFill>
                      <a:prstClr val="black"/>
                    </a:solidFill>
                  </a:rPr>
                  <a:t>24.2 – 0.6n. Koliki je zbroj svih pozitivnih članova niza? </a:t>
                </a:r>
                <a:endParaRPr kumimoji="0" lang="hr-H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kstniOkvir 15">
                <a:extLst>
                  <a:ext uri="{FF2B5EF4-FFF2-40B4-BE49-F238E27FC236}">
                    <a16:creationId xmlns:a16="http://schemas.microsoft.com/office/drawing/2014/main" id="{75273172-AFB1-41B7-B0B0-0C7F06560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986" y="239722"/>
                <a:ext cx="5068715" cy="1200329"/>
              </a:xfrm>
              <a:prstGeom prst="rect">
                <a:avLst/>
              </a:prstGeom>
              <a:blipFill>
                <a:blip r:embed="rId7"/>
                <a:stretch>
                  <a:fillRect l="-1925" t="-4061" b="-10660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Slika 3">
            <a:extLst>
              <a:ext uri="{FF2B5EF4-FFF2-40B4-BE49-F238E27FC236}">
                <a16:creationId xmlns:a16="http://schemas.microsoft.com/office/drawing/2014/main" id="{4B2A57F2-EECD-4190-AAC6-AB47277298B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402" y="1446573"/>
            <a:ext cx="6194598" cy="3210785"/>
          </a:xfrm>
          <a:prstGeom prst="rect">
            <a:avLst/>
          </a:prstGeom>
        </p:spPr>
      </p:pic>
      <p:sp>
        <p:nvSpPr>
          <p:cNvPr id="80" name="Pravokutnik 79">
            <a:extLst>
              <a:ext uri="{FF2B5EF4-FFF2-40B4-BE49-F238E27FC236}">
                <a16:creationId xmlns:a16="http://schemas.microsoft.com/office/drawing/2014/main" id="{8B3BEAE6-DD1B-4059-8BD4-EB433E8303D8}"/>
              </a:ext>
            </a:extLst>
          </p:cNvPr>
          <p:cNvSpPr/>
          <p:nvPr/>
        </p:nvSpPr>
        <p:spPr>
          <a:xfrm>
            <a:off x="6043326" y="1451239"/>
            <a:ext cx="6130732" cy="3212642"/>
          </a:xfrm>
          <a:prstGeom prst="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solidFill>
              <a:sysClr val="window" lastClr="FFFFFF"/>
            </a:solidFill>
          </a:ln>
          <a:effectLst>
            <a:glow rad="228600">
              <a:srgbClr val="8064A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Samostalno riješi, a potom provjeri točnost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odgovora klikom na sljedeću riječ: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altLang="sr-Latn-R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RJEŠENJE</a:t>
            </a:r>
          </a:p>
        </p:txBody>
      </p:sp>
    </p:spTree>
    <p:extLst>
      <p:ext uri="{BB962C8B-B14F-4D97-AF65-F5344CB8AC3E}">
        <p14:creationId xmlns:p14="http://schemas.microsoft.com/office/powerpoint/2010/main" val="188218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375E-6 -1.85185E-6 L 0.06641 1.00579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8" dur="8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1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3.95833E-6 -3.7037E-7 L 0.06641 1.00579 " pathEditMode="relative" rAng="0" ptsTypes="AA">
                                      <p:cBhvr>
                                        <p:cTn id="13" dur="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15" dur="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1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1.11111E-6 L 0.04336 0.98981 " pathEditMode="relative" rAng="0" ptsTypes="AA">
                                      <p:cBhvr>
                                        <p:cTn id="20" dur="79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1" y="4949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70833E-6 -1.48148E-6 L -0.04271 1.00185 " pathEditMode="relative" rAng="0" ptsTypes="AA">
                                      <p:cBhvr>
                                        <p:cTn id="25" dur="78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5009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27" dur="79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1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7556E-17 -1.85185E-6 L 0.06641 1.00579 " pathEditMode="relative" rAng="0" ptsTypes="AA">
                                      <p:cBhvr>
                                        <p:cTn id="32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34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11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openDmnd">
          <a:fgClr>
            <a:schemeClr val="bg2"/>
          </a:fgClr>
          <a:bgClr>
            <a:schemeClr val="bg2">
              <a:lumMod val="9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9614" y="0"/>
            <a:ext cx="6007016" cy="6858000"/>
          </a:xfrm>
          <a:prstGeom prst="rect">
            <a:avLst/>
          </a:prstGeom>
          <a:pattFill prst="lgCheck">
            <a:fgClr>
              <a:schemeClr val="accent1">
                <a:lumMod val="20000"/>
                <a:lumOff val="80000"/>
              </a:schemeClr>
            </a:fgClr>
            <a:bgClr>
              <a:schemeClr val="accent1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85275" y="5168030"/>
            <a:ext cx="44913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Vrati se klikom na strelicu i dodijeli bod snjegoviću za točno rješenje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Straight Arrow Connector 4">
            <a:hlinkClick r:id="rId2" action="ppaction://hlinksldjump"/>
          </p:cNvPr>
          <p:cNvCxnSpPr/>
          <p:nvPr/>
        </p:nvCxnSpPr>
        <p:spPr>
          <a:xfrm flipH="1" flipV="1">
            <a:off x="6538568" y="5860527"/>
            <a:ext cx="705540" cy="3974"/>
          </a:xfrm>
          <a:prstGeom prst="straightConnector1">
            <a:avLst/>
          </a:prstGeom>
          <a:ln w="152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Slika 71">
            <a:extLst>
              <a:ext uri="{FF2B5EF4-FFF2-40B4-BE49-F238E27FC236}">
                <a16:creationId xmlns:a16="http://schemas.microsoft.com/office/drawing/2014/main" id="{C78E305E-4844-4944-8B8C-A83F63486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08" y="678479"/>
            <a:ext cx="3724979" cy="5182049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166" y="296087"/>
            <a:ext cx="754969" cy="718269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030" y="335434"/>
            <a:ext cx="1419157" cy="1322606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59" y="572626"/>
            <a:ext cx="662994" cy="657253"/>
          </a:xfrm>
          <a:prstGeom prst="rect">
            <a:avLst/>
          </a:prstGeom>
        </p:spPr>
      </p:pic>
      <p:pic>
        <p:nvPicPr>
          <p:cNvPr id="73" name="Picture 118">
            <a:extLst>
              <a:ext uri="{FF2B5EF4-FFF2-40B4-BE49-F238E27FC236}">
                <a16:creationId xmlns:a16="http://schemas.microsoft.com/office/drawing/2014/main" id="{5DEE54D8-B6B7-4948-B989-0D51295AF14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063" y="382862"/>
            <a:ext cx="754969" cy="718269"/>
          </a:xfrm>
          <a:prstGeom prst="rect">
            <a:avLst/>
          </a:prstGeom>
        </p:spPr>
      </p:pic>
      <p:pic>
        <p:nvPicPr>
          <p:cNvPr id="74" name="Picture 118">
            <a:extLst>
              <a:ext uri="{FF2B5EF4-FFF2-40B4-BE49-F238E27FC236}">
                <a16:creationId xmlns:a16="http://schemas.microsoft.com/office/drawing/2014/main" id="{55BD647B-95E0-4099-8675-72DBB8E635E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71" y="3467187"/>
            <a:ext cx="754969" cy="7182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niOkvir 15">
                <a:extLst>
                  <a:ext uri="{FF2B5EF4-FFF2-40B4-BE49-F238E27FC236}">
                    <a16:creationId xmlns:a16="http://schemas.microsoft.com/office/drawing/2014/main" id="{75273172-AFB1-41B7-B0B0-0C7F06560D49}"/>
                  </a:ext>
                </a:extLst>
              </p:cNvPr>
              <p:cNvSpPr txBox="1"/>
              <p:nvPr/>
            </p:nvSpPr>
            <p:spPr>
              <a:xfrm>
                <a:off x="6570986" y="239722"/>
                <a:ext cx="506871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hr-HR" sz="2400" dirty="0">
                    <a:solidFill>
                      <a:prstClr val="black"/>
                    </a:solidFill>
                    <a:latin typeface="Calibri" panose="020F0502020204030204"/>
                  </a:rPr>
                  <a:t>7</a:t>
                </a:r>
                <a:r>
                  <a:rPr kumimoji="0" lang="hr-H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 Riješi jednadžbu: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pt-B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hr-H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e>
                        <m:sup>
                          <m:r>
                            <a:rPr kumimoji="0" lang="pt-B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hr-HR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⋅ </m:t>
                      </m:r>
                      <m:sSup>
                        <m:sSupPr>
                          <m:ctrlPr>
                            <a:rPr kumimoji="0" lang="hr-HR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hr-HR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e>
                        <m:sup>
                          <m:r>
                            <a:rPr kumimoji="0" lang="hr-HR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hr-HR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⋅</m:t>
                      </m:r>
                      <m:sSup>
                        <m:sSupPr>
                          <m:ctrlPr>
                            <a:rPr kumimoji="0" lang="hr-HR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hr-HR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e>
                        <m:sup>
                          <m:r>
                            <a:rPr kumimoji="0" lang="hr-HR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</m:sup>
                      </m:sSup>
                      <m:r>
                        <a:rPr kumimoji="0" lang="hr-HR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…</m:t>
                      </m:r>
                      <m:sSup>
                        <m:sSupPr>
                          <m:ctrlPr>
                            <a:rPr kumimoji="0" lang="hr-HR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hr-HR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e>
                        <m:sup>
                          <m:r>
                            <a:rPr kumimoji="0" lang="hr-HR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hr-HR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sup>
                      </m:sSup>
                      <m:r>
                        <a:rPr kumimoji="0" lang="hr-HR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sSup>
                        <m:sSupPr>
                          <m:ctrlPr>
                            <a:rPr kumimoji="0" lang="hr-HR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hr-HR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hr-HR" sz="24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0.04</m:t>
                              </m:r>
                            </m:e>
                          </m:d>
                        </m:e>
                        <m:sup>
                          <m:r>
                            <a:rPr kumimoji="0" lang="hr-HR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−28</m:t>
                          </m:r>
                        </m:sup>
                      </m:sSup>
                    </m:oMath>
                  </m:oMathPara>
                </a14:m>
                <a:endParaRPr kumimoji="0" lang="hr-H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kstniOkvir 15">
                <a:extLst>
                  <a:ext uri="{FF2B5EF4-FFF2-40B4-BE49-F238E27FC236}">
                    <a16:creationId xmlns:a16="http://schemas.microsoft.com/office/drawing/2014/main" id="{75273172-AFB1-41B7-B0B0-0C7F06560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986" y="239722"/>
                <a:ext cx="5068715" cy="830997"/>
              </a:xfrm>
              <a:prstGeom prst="rect">
                <a:avLst/>
              </a:prstGeom>
              <a:blipFill>
                <a:blip r:embed="rId7"/>
                <a:stretch>
                  <a:fillRect l="-1925" t="-583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Slika 6">
            <a:extLst>
              <a:ext uri="{FF2B5EF4-FFF2-40B4-BE49-F238E27FC236}">
                <a16:creationId xmlns:a16="http://schemas.microsoft.com/office/drawing/2014/main" id="{5953C883-3EFE-4B22-8164-5D77CE3EC8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402" y="1176572"/>
            <a:ext cx="6194598" cy="3878202"/>
          </a:xfrm>
          <a:prstGeom prst="rect">
            <a:avLst/>
          </a:prstGeom>
        </p:spPr>
      </p:pic>
      <p:sp>
        <p:nvSpPr>
          <p:cNvPr id="80" name="Pravokutnik 79">
            <a:extLst>
              <a:ext uri="{FF2B5EF4-FFF2-40B4-BE49-F238E27FC236}">
                <a16:creationId xmlns:a16="http://schemas.microsoft.com/office/drawing/2014/main" id="{8B3BEAE6-DD1B-4059-8BD4-EB433E8303D8}"/>
              </a:ext>
            </a:extLst>
          </p:cNvPr>
          <p:cNvSpPr/>
          <p:nvPr/>
        </p:nvSpPr>
        <p:spPr>
          <a:xfrm>
            <a:off x="6061268" y="1229879"/>
            <a:ext cx="6130732" cy="3820921"/>
          </a:xfrm>
          <a:prstGeom prst="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solidFill>
              <a:sysClr val="window" lastClr="FFFFFF"/>
            </a:solidFill>
          </a:ln>
          <a:effectLst>
            <a:glow rad="228600">
              <a:srgbClr val="8064A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Samostalno riješi, a potom provjeri točnost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odgovora klikom na sljedeću riječ: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altLang="sr-Latn-R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RJEŠENJE</a:t>
            </a:r>
          </a:p>
        </p:txBody>
      </p:sp>
    </p:spTree>
    <p:extLst>
      <p:ext uri="{BB962C8B-B14F-4D97-AF65-F5344CB8AC3E}">
        <p14:creationId xmlns:p14="http://schemas.microsoft.com/office/powerpoint/2010/main" val="220336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375E-6 -1.85185E-6 L 0.06641 1.00579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8" dur="8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1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3.95833E-6 -3.7037E-7 L 0.06641 1.00579 " pathEditMode="relative" rAng="0" ptsTypes="AA">
                                      <p:cBhvr>
                                        <p:cTn id="13" dur="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15" dur="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1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1.11111E-6 L 0.04336 0.98981 " pathEditMode="relative" rAng="0" ptsTypes="AA">
                                      <p:cBhvr>
                                        <p:cTn id="20" dur="79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1" y="4949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70833E-6 -1.48148E-6 L -0.04271 1.00185 " pathEditMode="relative" rAng="0" ptsTypes="AA">
                                      <p:cBhvr>
                                        <p:cTn id="25" dur="78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5009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27" dur="79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1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7556E-17 -1.85185E-6 L 0.06641 1.00579 " pathEditMode="relative" rAng="0" ptsTypes="AA">
                                      <p:cBhvr>
                                        <p:cTn id="32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34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11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openDmnd">
          <a:fgClr>
            <a:srgbClr val="92D050"/>
          </a:fgClr>
          <a:bgClr>
            <a:srgbClr val="00B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9614" y="0"/>
            <a:ext cx="6007016" cy="6858000"/>
          </a:xfrm>
          <a:prstGeom prst="rect">
            <a:avLst/>
          </a:prstGeom>
          <a:pattFill prst="lgCheck">
            <a:fgClr>
              <a:srgbClr val="FFFF0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709569" y="3920626"/>
            <a:ext cx="2269067" cy="194981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innerShdw blurRad="63500" dist="165100" dir="2700000">
              <a:schemeClr val="accent1">
                <a:lumMod val="60000"/>
                <a:lumOff val="4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925463" y="2827333"/>
            <a:ext cx="1837269" cy="150799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innerShdw blurRad="63500" dist="50800" dir="2700000">
              <a:schemeClr val="accent1">
                <a:lumMod val="60000"/>
                <a:lumOff val="4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3186726" y="3036461"/>
            <a:ext cx="186267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3356056" y="3337879"/>
            <a:ext cx="186267" cy="19642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3347586" y="3700242"/>
            <a:ext cx="186267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/>
          <a:srcRect r="52863"/>
          <a:stretch/>
        </p:blipFill>
        <p:spPr>
          <a:xfrm>
            <a:off x="1073853" y="2778055"/>
            <a:ext cx="1497366" cy="838569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2147049" y="1727365"/>
            <a:ext cx="1320803" cy="128693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innerShdw blurRad="63500" dist="50800" dir="2700000">
              <a:schemeClr val="accent1">
                <a:lumMod val="60000"/>
                <a:lumOff val="4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4" name="Group 113"/>
          <p:cNvGrpSpPr/>
          <p:nvPr/>
        </p:nvGrpSpPr>
        <p:grpSpPr>
          <a:xfrm>
            <a:off x="2642114" y="2117744"/>
            <a:ext cx="585307" cy="562702"/>
            <a:chOff x="1940977" y="1921141"/>
            <a:chExt cx="585307" cy="562702"/>
          </a:xfrm>
        </p:grpSpPr>
        <p:sp>
          <p:nvSpPr>
            <p:cNvPr id="34" name="Oval 33"/>
            <p:cNvSpPr/>
            <p:nvPr/>
          </p:nvSpPr>
          <p:spPr>
            <a:xfrm>
              <a:off x="1940977" y="19579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2359527" y="192114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 rot="21270808">
              <a:off x="2032180" y="2316616"/>
              <a:ext cx="494104" cy="167227"/>
            </a:xfrm>
            <a:custGeom>
              <a:avLst/>
              <a:gdLst>
                <a:gd name="connsiteX0" fmla="*/ 0 w 494104"/>
                <a:gd name="connsiteY0" fmla="*/ 0 h 167227"/>
                <a:gd name="connsiteX1" fmla="*/ 150125 w 494104"/>
                <a:gd name="connsiteY1" fmla="*/ 150125 h 167227"/>
                <a:gd name="connsiteX2" fmla="*/ 382137 w 494104"/>
                <a:gd name="connsiteY2" fmla="*/ 150125 h 167227"/>
                <a:gd name="connsiteX3" fmla="*/ 491319 w 494104"/>
                <a:gd name="connsiteY3" fmla="*/ 27295 h 167227"/>
                <a:gd name="connsiteX4" fmla="*/ 464024 w 494104"/>
                <a:gd name="connsiteY4" fmla="*/ 27295 h 167227"/>
                <a:gd name="connsiteX5" fmla="*/ 464024 w 494104"/>
                <a:gd name="connsiteY5" fmla="*/ 27295 h 16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4104" h="167227">
                  <a:moveTo>
                    <a:pt x="0" y="0"/>
                  </a:moveTo>
                  <a:cubicBezTo>
                    <a:pt x="43218" y="62552"/>
                    <a:pt x="86436" y="125104"/>
                    <a:pt x="150125" y="150125"/>
                  </a:cubicBezTo>
                  <a:cubicBezTo>
                    <a:pt x="213814" y="175146"/>
                    <a:pt x="325271" y="170597"/>
                    <a:pt x="382137" y="150125"/>
                  </a:cubicBezTo>
                  <a:cubicBezTo>
                    <a:pt x="439003" y="129653"/>
                    <a:pt x="477671" y="47767"/>
                    <a:pt x="491319" y="27295"/>
                  </a:cubicBezTo>
                  <a:cubicBezTo>
                    <a:pt x="504967" y="6823"/>
                    <a:pt x="464024" y="27295"/>
                    <a:pt x="464024" y="27295"/>
                  </a:cubicBezTo>
                  <a:lnTo>
                    <a:pt x="464024" y="27295"/>
                  </a:lnTo>
                </a:path>
              </a:pathLst>
            </a:custGeom>
            <a:noFill/>
            <a:ln w="539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3"/>
          <a:srcRect l="64524"/>
          <a:stretch/>
        </p:blipFill>
        <p:spPr>
          <a:xfrm>
            <a:off x="3540321" y="2375242"/>
            <a:ext cx="1259715" cy="937381"/>
          </a:xfrm>
          <a:prstGeom prst="rect">
            <a:avLst/>
          </a:prstGeom>
        </p:spPr>
      </p:pic>
      <p:grpSp>
        <p:nvGrpSpPr>
          <p:cNvPr id="93" name="Group 92"/>
          <p:cNvGrpSpPr/>
          <p:nvPr/>
        </p:nvGrpSpPr>
        <p:grpSpPr>
          <a:xfrm>
            <a:off x="2845048" y="2314115"/>
            <a:ext cx="787704" cy="292199"/>
            <a:chOff x="3695532" y="2184369"/>
            <a:chExt cx="4719805" cy="2425731"/>
          </a:xfrm>
        </p:grpSpPr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76662" y="2247900"/>
              <a:ext cx="4638675" cy="2362200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63091" y="2247900"/>
              <a:ext cx="3362325" cy="1866900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95532" y="2190957"/>
              <a:ext cx="4638675" cy="2362200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72986" y="2184369"/>
              <a:ext cx="4238625" cy="2181225"/>
            </a:xfrm>
            <a:prstGeom prst="rect">
              <a:avLst/>
            </a:prstGeom>
          </p:spPr>
        </p:pic>
      </p:grpSp>
      <p:grpSp>
        <p:nvGrpSpPr>
          <p:cNvPr id="115" name="Group 114"/>
          <p:cNvGrpSpPr/>
          <p:nvPr/>
        </p:nvGrpSpPr>
        <p:grpSpPr>
          <a:xfrm>
            <a:off x="1576160" y="818194"/>
            <a:ext cx="2269067" cy="1280712"/>
            <a:chOff x="909715" y="587491"/>
            <a:chExt cx="2269067" cy="1280712"/>
          </a:xfrm>
        </p:grpSpPr>
        <p:grpSp>
          <p:nvGrpSpPr>
            <p:cNvPr id="98" name="Group 97"/>
            <p:cNvGrpSpPr/>
            <p:nvPr/>
          </p:nvGrpSpPr>
          <p:grpSpPr>
            <a:xfrm>
              <a:off x="909715" y="587491"/>
              <a:ext cx="2269067" cy="1280712"/>
              <a:chOff x="766060" y="884901"/>
              <a:chExt cx="2269067" cy="1280712"/>
            </a:xfrm>
          </p:grpSpPr>
          <p:sp>
            <p:nvSpPr>
              <p:cNvPr id="96" name="Rectangle 95"/>
              <p:cNvSpPr/>
              <p:nvPr/>
            </p:nvSpPr>
            <p:spPr>
              <a:xfrm rot="20809814">
                <a:off x="766060" y="1879830"/>
                <a:ext cx="2269067" cy="285783"/>
              </a:xfrm>
              <a:custGeom>
                <a:avLst/>
                <a:gdLst>
                  <a:gd name="connsiteX0" fmla="*/ 0 w 2269067"/>
                  <a:gd name="connsiteY0" fmla="*/ 0 h 285783"/>
                  <a:gd name="connsiteX1" fmla="*/ 2269067 w 2269067"/>
                  <a:gd name="connsiteY1" fmla="*/ 0 h 285783"/>
                  <a:gd name="connsiteX2" fmla="*/ 2269067 w 2269067"/>
                  <a:gd name="connsiteY2" fmla="*/ 285783 h 285783"/>
                  <a:gd name="connsiteX3" fmla="*/ 0 w 2269067"/>
                  <a:gd name="connsiteY3" fmla="*/ 285783 h 285783"/>
                  <a:gd name="connsiteX4" fmla="*/ 0 w 2269067"/>
                  <a:gd name="connsiteY4" fmla="*/ 0 h 285783"/>
                  <a:gd name="connsiteX0" fmla="*/ 0 w 2269067"/>
                  <a:gd name="connsiteY0" fmla="*/ 0 h 285783"/>
                  <a:gd name="connsiteX1" fmla="*/ 641215 w 2269067"/>
                  <a:gd name="connsiteY1" fmla="*/ 87787 h 285783"/>
                  <a:gd name="connsiteX2" fmla="*/ 2269067 w 2269067"/>
                  <a:gd name="connsiteY2" fmla="*/ 0 h 285783"/>
                  <a:gd name="connsiteX3" fmla="*/ 2269067 w 2269067"/>
                  <a:gd name="connsiteY3" fmla="*/ 285783 h 285783"/>
                  <a:gd name="connsiteX4" fmla="*/ 0 w 2269067"/>
                  <a:gd name="connsiteY4" fmla="*/ 285783 h 285783"/>
                  <a:gd name="connsiteX5" fmla="*/ 0 w 2269067"/>
                  <a:gd name="connsiteY5" fmla="*/ 0 h 285783"/>
                  <a:gd name="connsiteX0" fmla="*/ 0 w 2269067"/>
                  <a:gd name="connsiteY0" fmla="*/ 0 h 285783"/>
                  <a:gd name="connsiteX1" fmla="*/ 641215 w 2269067"/>
                  <a:gd name="connsiteY1" fmla="*/ 87787 h 285783"/>
                  <a:gd name="connsiteX2" fmla="*/ 2269067 w 2269067"/>
                  <a:gd name="connsiteY2" fmla="*/ 0 h 285783"/>
                  <a:gd name="connsiteX3" fmla="*/ 2269067 w 2269067"/>
                  <a:gd name="connsiteY3" fmla="*/ 285783 h 285783"/>
                  <a:gd name="connsiteX4" fmla="*/ 0 w 2269067"/>
                  <a:gd name="connsiteY4" fmla="*/ 285783 h 285783"/>
                  <a:gd name="connsiteX5" fmla="*/ 0 w 2269067"/>
                  <a:gd name="connsiteY5" fmla="*/ 0 h 285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69067" h="285783">
                    <a:moveTo>
                      <a:pt x="0" y="0"/>
                    </a:moveTo>
                    <a:cubicBezTo>
                      <a:pt x="187067" y="2427"/>
                      <a:pt x="454148" y="85360"/>
                      <a:pt x="641215" y="87787"/>
                    </a:cubicBezTo>
                    <a:cubicBezTo>
                      <a:pt x="1713005" y="120564"/>
                      <a:pt x="1726450" y="29262"/>
                      <a:pt x="2269067" y="0"/>
                    </a:cubicBezTo>
                    <a:lnTo>
                      <a:pt x="2269067" y="285783"/>
                    </a:lnTo>
                    <a:lnTo>
                      <a:pt x="0" y="28578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7" name="Rectangle 96"/>
              <p:cNvSpPr/>
              <p:nvPr/>
            </p:nvSpPr>
            <p:spPr>
              <a:xfrm rot="20782136">
                <a:off x="1218802" y="884901"/>
                <a:ext cx="1084634" cy="1110651"/>
              </a:xfrm>
              <a:custGeom>
                <a:avLst/>
                <a:gdLst>
                  <a:gd name="connsiteX0" fmla="*/ 0 w 1084634"/>
                  <a:gd name="connsiteY0" fmla="*/ 0 h 1299141"/>
                  <a:gd name="connsiteX1" fmla="*/ 1084634 w 1084634"/>
                  <a:gd name="connsiteY1" fmla="*/ 0 h 1299141"/>
                  <a:gd name="connsiteX2" fmla="*/ 1084634 w 1084634"/>
                  <a:gd name="connsiteY2" fmla="*/ 1299141 h 1299141"/>
                  <a:gd name="connsiteX3" fmla="*/ 0 w 1084634"/>
                  <a:gd name="connsiteY3" fmla="*/ 1299141 h 1299141"/>
                  <a:gd name="connsiteX4" fmla="*/ 0 w 1084634"/>
                  <a:gd name="connsiteY4" fmla="*/ 0 h 1299141"/>
                  <a:gd name="connsiteX0" fmla="*/ 0 w 1084634"/>
                  <a:gd name="connsiteY0" fmla="*/ 0 h 1328898"/>
                  <a:gd name="connsiteX1" fmla="*/ 1084634 w 1084634"/>
                  <a:gd name="connsiteY1" fmla="*/ 0 h 1328898"/>
                  <a:gd name="connsiteX2" fmla="*/ 1003136 w 1084634"/>
                  <a:gd name="connsiteY2" fmla="*/ 1328898 h 1328898"/>
                  <a:gd name="connsiteX3" fmla="*/ 0 w 1084634"/>
                  <a:gd name="connsiteY3" fmla="*/ 1299141 h 1328898"/>
                  <a:gd name="connsiteX4" fmla="*/ 0 w 1084634"/>
                  <a:gd name="connsiteY4" fmla="*/ 0 h 1328898"/>
                  <a:gd name="connsiteX0" fmla="*/ 0 w 1084634"/>
                  <a:gd name="connsiteY0" fmla="*/ 0 h 1328898"/>
                  <a:gd name="connsiteX1" fmla="*/ 1084634 w 1084634"/>
                  <a:gd name="connsiteY1" fmla="*/ 0 h 1328898"/>
                  <a:gd name="connsiteX2" fmla="*/ 1003136 w 1084634"/>
                  <a:gd name="connsiteY2" fmla="*/ 1328898 h 1328898"/>
                  <a:gd name="connsiteX3" fmla="*/ 70155 w 1084634"/>
                  <a:gd name="connsiteY3" fmla="*/ 1316154 h 1328898"/>
                  <a:gd name="connsiteX4" fmla="*/ 0 w 1084634"/>
                  <a:gd name="connsiteY4" fmla="*/ 0 h 1328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4634" h="1328898">
                    <a:moveTo>
                      <a:pt x="0" y="0"/>
                    </a:moveTo>
                    <a:lnTo>
                      <a:pt x="1084634" y="0"/>
                    </a:lnTo>
                    <a:lnTo>
                      <a:pt x="1003136" y="1328898"/>
                    </a:lnTo>
                    <a:lnTo>
                      <a:pt x="70155" y="13161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9" name="Rectangle 98"/>
            <p:cNvSpPr/>
            <p:nvPr/>
          </p:nvSpPr>
          <p:spPr>
            <a:xfrm rot="20924796">
              <a:off x="1473426" y="1321989"/>
              <a:ext cx="1005756" cy="363305"/>
            </a:xfrm>
            <a:custGeom>
              <a:avLst/>
              <a:gdLst>
                <a:gd name="connsiteX0" fmla="*/ 0 w 965206"/>
                <a:gd name="connsiteY0" fmla="*/ 0 h 387985"/>
                <a:gd name="connsiteX1" fmla="*/ 965206 w 965206"/>
                <a:gd name="connsiteY1" fmla="*/ 0 h 387985"/>
                <a:gd name="connsiteX2" fmla="*/ 965206 w 965206"/>
                <a:gd name="connsiteY2" fmla="*/ 387985 h 387985"/>
                <a:gd name="connsiteX3" fmla="*/ 0 w 965206"/>
                <a:gd name="connsiteY3" fmla="*/ 387985 h 387985"/>
                <a:gd name="connsiteX4" fmla="*/ 0 w 965206"/>
                <a:gd name="connsiteY4" fmla="*/ 0 h 387985"/>
                <a:gd name="connsiteX0" fmla="*/ 0 w 1021859"/>
                <a:gd name="connsiteY0" fmla="*/ 0 h 411525"/>
                <a:gd name="connsiteX1" fmla="*/ 1021859 w 1021859"/>
                <a:gd name="connsiteY1" fmla="*/ 23540 h 411525"/>
                <a:gd name="connsiteX2" fmla="*/ 1021859 w 1021859"/>
                <a:gd name="connsiteY2" fmla="*/ 411525 h 411525"/>
                <a:gd name="connsiteX3" fmla="*/ 56653 w 1021859"/>
                <a:gd name="connsiteY3" fmla="*/ 411525 h 411525"/>
                <a:gd name="connsiteX4" fmla="*/ 0 w 1021859"/>
                <a:gd name="connsiteY4" fmla="*/ 0 h 411525"/>
                <a:gd name="connsiteX0" fmla="*/ 0 w 1040559"/>
                <a:gd name="connsiteY0" fmla="*/ 0 h 411525"/>
                <a:gd name="connsiteX1" fmla="*/ 1040559 w 1040559"/>
                <a:gd name="connsiteY1" fmla="*/ 11046 h 411525"/>
                <a:gd name="connsiteX2" fmla="*/ 1021859 w 1040559"/>
                <a:gd name="connsiteY2" fmla="*/ 411525 h 411525"/>
                <a:gd name="connsiteX3" fmla="*/ 56653 w 1040559"/>
                <a:gd name="connsiteY3" fmla="*/ 411525 h 411525"/>
                <a:gd name="connsiteX4" fmla="*/ 0 w 1040559"/>
                <a:gd name="connsiteY4" fmla="*/ 0 h 411525"/>
                <a:gd name="connsiteX0" fmla="*/ 0 w 1040559"/>
                <a:gd name="connsiteY0" fmla="*/ 0 h 411525"/>
                <a:gd name="connsiteX1" fmla="*/ 1040559 w 1040559"/>
                <a:gd name="connsiteY1" fmla="*/ 11046 h 411525"/>
                <a:gd name="connsiteX2" fmla="*/ 1033536 w 1040559"/>
                <a:gd name="connsiteY2" fmla="*/ 393580 h 411525"/>
                <a:gd name="connsiteX3" fmla="*/ 56653 w 1040559"/>
                <a:gd name="connsiteY3" fmla="*/ 411525 h 411525"/>
                <a:gd name="connsiteX4" fmla="*/ 0 w 1040559"/>
                <a:gd name="connsiteY4" fmla="*/ 0 h 411525"/>
                <a:gd name="connsiteX0" fmla="*/ 0 w 1040559"/>
                <a:gd name="connsiteY0" fmla="*/ 0 h 425550"/>
                <a:gd name="connsiteX1" fmla="*/ 1040559 w 1040559"/>
                <a:gd name="connsiteY1" fmla="*/ 11046 h 425550"/>
                <a:gd name="connsiteX2" fmla="*/ 1033536 w 1040559"/>
                <a:gd name="connsiteY2" fmla="*/ 393580 h 425550"/>
                <a:gd name="connsiteX3" fmla="*/ 66023 w 1040559"/>
                <a:gd name="connsiteY3" fmla="*/ 425550 h 425550"/>
                <a:gd name="connsiteX4" fmla="*/ 0 w 1040559"/>
                <a:gd name="connsiteY4" fmla="*/ 0 h 425550"/>
                <a:gd name="connsiteX0" fmla="*/ 0 w 994697"/>
                <a:gd name="connsiteY0" fmla="*/ 0 h 438107"/>
                <a:gd name="connsiteX1" fmla="*/ 994697 w 994697"/>
                <a:gd name="connsiteY1" fmla="*/ 23603 h 438107"/>
                <a:gd name="connsiteX2" fmla="*/ 987674 w 994697"/>
                <a:gd name="connsiteY2" fmla="*/ 406137 h 438107"/>
                <a:gd name="connsiteX3" fmla="*/ 20161 w 994697"/>
                <a:gd name="connsiteY3" fmla="*/ 438107 h 438107"/>
                <a:gd name="connsiteX4" fmla="*/ 0 w 994697"/>
                <a:gd name="connsiteY4" fmla="*/ 0 h 438107"/>
                <a:gd name="connsiteX0" fmla="*/ 0 w 1011303"/>
                <a:gd name="connsiteY0" fmla="*/ 0 h 427013"/>
                <a:gd name="connsiteX1" fmla="*/ 1011303 w 1011303"/>
                <a:gd name="connsiteY1" fmla="*/ 12509 h 427013"/>
                <a:gd name="connsiteX2" fmla="*/ 1004280 w 1011303"/>
                <a:gd name="connsiteY2" fmla="*/ 395043 h 427013"/>
                <a:gd name="connsiteX3" fmla="*/ 36767 w 1011303"/>
                <a:gd name="connsiteY3" fmla="*/ 427013 h 427013"/>
                <a:gd name="connsiteX4" fmla="*/ 0 w 1011303"/>
                <a:gd name="connsiteY4" fmla="*/ 0 h 427013"/>
                <a:gd name="connsiteX0" fmla="*/ 0 w 1005756"/>
                <a:gd name="connsiteY0" fmla="*/ 0 h 427013"/>
                <a:gd name="connsiteX1" fmla="*/ 1005756 w 1005756"/>
                <a:gd name="connsiteY1" fmla="*/ 4206 h 427013"/>
                <a:gd name="connsiteX2" fmla="*/ 1004280 w 1005756"/>
                <a:gd name="connsiteY2" fmla="*/ 395043 h 427013"/>
                <a:gd name="connsiteX3" fmla="*/ 36767 w 1005756"/>
                <a:gd name="connsiteY3" fmla="*/ 427013 h 427013"/>
                <a:gd name="connsiteX4" fmla="*/ 0 w 1005756"/>
                <a:gd name="connsiteY4" fmla="*/ 0 h 427013"/>
                <a:gd name="connsiteX0" fmla="*/ 0 w 1005756"/>
                <a:gd name="connsiteY0" fmla="*/ 0 h 427013"/>
                <a:gd name="connsiteX1" fmla="*/ 1005756 w 1005756"/>
                <a:gd name="connsiteY1" fmla="*/ 4206 h 427013"/>
                <a:gd name="connsiteX2" fmla="*/ 999421 w 1005756"/>
                <a:gd name="connsiteY2" fmla="*/ 383277 h 427013"/>
                <a:gd name="connsiteX3" fmla="*/ 36767 w 1005756"/>
                <a:gd name="connsiteY3" fmla="*/ 427013 h 427013"/>
                <a:gd name="connsiteX4" fmla="*/ 0 w 1005756"/>
                <a:gd name="connsiteY4" fmla="*/ 0 h 42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756" h="427013">
                  <a:moveTo>
                    <a:pt x="0" y="0"/>
                  </a:moveTo>
                  <a:lnTo>
                    <a:pt x="1005756" y="4206"/>
                  </a:lnTo>
                  <a:lnTo>
                    <a:pt x="999421" y="383277"/>
                  </a:lnTo>
                  <a:lnTo>
                    <a:pt x="36767" y="4270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2183776" y="2741898"/>
            <a:ext cx="1240699" cy="1410064"/>
            <a:chOff x="1482310" y="2704437"/>
            <a:chExt cx="1240699" cy="1410064"/>
          </a:xfrm>
        </p:grpSpPr>
        <p:sp>
          <p:nvSpPr>
            <p:cNvPr id="106" name="Freeform 105"/>
            <p:cNvSpPr/>
            <p:nvPr/>
          </p:nvSpPr>
          <p:spPr>
            <a:xfrm>
              <a:off x="1482310" y="2704437"/>
              <a:ext cx="1240699" cy="302348"/>
            </a:xfrm>
            <a:custGeom>
              <a:avLst/>
              <a:gdLst>
                <a:gd name="connsiteX0" fmla="*/ 103367 w 1240699"/>
                <a:gd name="connsiteY0" fmla="*/ 198 h 302348"/>
                <a:gd name="connsiteX1" fmla="*/ 87464 w 1240699"/>
                <a:gd name="connsiteY1" fmla="*/ 39955 h 302348"/>
                <a:gd name="connsiteX2" fmla="*/ 71561 w 1240699"/>
                <a:gd name="connsiteY2" fmla="*/ 95614 h 302348"/>
                <a:gd name="connsiteX3" fmla="*/ 55659 w 1240699"/>
                <a:gd name="connsiteY3" fmla="*/ 119468 h 302348"/>
                <a:gd name="connsiteX4" fmla="*/ 31805 w 1240699"/>
                <a:gd name="connsiteY4" fmla="*/ 167176 h 302348"/>
                <a:gd name="connsiteX5" fmla="*/ 7951 w 1240699"/>
                <a:gd name="connsiteY5" fmla="*/ 214883 h 302348"/>
                <a:gd name="connsiteX6" fmla="*/ 0 w 1240699"/>
                <a:gd name="connsiteY6" fmla="*/ 238737 h 302348"/>
                <a:gd name="connsiteX7" fmla="*/ 381662 w 1240699"/>
                <a:gd name="connsiteY7" fmla="*/ 254640 h 302348"/>
                <a:gd name="connsiteX8" fmla="*/ 477078 w 1240699"/>
                <a:gd name="connsiteY8" fmla="*/ 262591 h 302348"/>
                <a:gd name="connsiteX9" fmla="*/ 636104 w 1240699"/>
                <a:gd name="connsiteY9" fmla="*/ 270543 h 302348"/>
                <a:gd name="connsiteX10" fmla="*/ 659958 w 1240699"/>
                <a:gd name="connsiteY10" fmla="*/ 278494 h 302348"/>
                <a:gd name="connsiteX11" fmla="*/ 691763 w 1240699"/>
                <a:gd name="connsiteY11" fmla="*/ 286445 h 302348"/>
                <a:gd name="connsiteX12" fmla="*/ 715617 w 1240699"/>
                <a:gd name="connsiteY12" fmla="*/ 302348 h 302348"/>
                <a:gd name="connsiteX13" fmla="*/ 834887 w 1240699"/>
                <a:gd name="connsiteY13" fmla="*/ 294397 h 302348"/>
                <a:gd name="connsiteX14" fmla="*/ 858741 w 1240699"/>
                <a:gd name="connsiteY14" fmla="*/ 286445 h 302348"/>
                <a:gd name="connsiteX15" fmla="*/ 898497 w 1240699"/>
                <a:gd name="connsiteY15" fmla="*/ 278494 h 302348"/>
                <a:gd name="connsiteX16" fmla="*/ 922351 w 1240699"/>
                <a:gd name="connsiteY16" fmla="*/ 262591 h 302348"/>
                <a:gd name="connsiteX17" fmla="*/ 1017767 w 1240699"/>
                <a:gd name="connsiteY17" fmla="*/ 238737 h 302348"/>
                <a:gd name="connsiteX18" fmla="*/ 1065475 w 1240699"/>
                <a:gd name="connsiteY18" fmla="*/ 214883 h 302348"/>
                <a:gd name="connsiteX19" fmla="*/ 1089328 w 1240699"/>
                <a:gd name="connsiteY19" fmla="*/ 198981 h 302348"/>
                <a:gd name="connsiteX20" fmla="*/ 1137036 w 1240699"/>
                <a:gd name="connsiteY20" fmla="*/ 183078 h 302348"/>
                <a:gd name="connsiteX21" fmla="*/ 1160890 w 1240699"/>
                <a:gd name="connsiteY21" fmla="*/ 167176 h 302348"/>
                <a:gd name="connsiteX22" fmla="*/ 1208598 w 1240699"/>
                <a:gd name="connsiteY22" fmla="*/ 151273 h 302348"/>
                <a:gd name="connsiteX23" fmla="*/ 1240403 w 1240699"/>
                <a:gd name="connsiteY23" fmla="*/ 95614 h 302348"/>
                <a:gd name="connsiteX24" fmla="*/ 1232452 w 1240699"/>
                <a:gd name="connsiteY24" fmla="*/ 71760 h 302348"/>
                <a:gd name="connsiteX25" fmla="*/ 1184744 w 1240699"/>
                <a:gd name="connsiteY25" fmla="*/ 55857 h 302348"/>
                <a:gd name="connsiteX26" fmla="*/ 1160890 w 1240699"/>
                <a:gd name="connsiteY26" fmla="*/ 32003 h 302348"/>
                <a:gd name="connsiteX27" fmla="*/ 1137036 w 1240699"/>
                <a:gd name="connsiteY27" fmla="*/ 16101 h 302348"/>
                <a:gd name="connsiteX28" fmla="*/ 1105231 w 1240699"/>
                <a:gd name="connsiteY28" fmla="*/ 63809 h 302348"/>
                <a:gd name="connsiteX29" fmla="*/ 1081377 w 1240699"/>
                <a:gd name="connsiteY29" fmla="*/ 79711 h 302348"/>
                <a:gd name="connsiteX30" fmla="*/ 1033669 w 1240699"/>
                <a:gd name="connsiteY30" fmla="*/ 95614 h 302348"/>
                <a:gd name="connsiteX31" fmla="*/ 1009815 w 1240699"/>
                <a:gd name="connsiteY31" fmla="*/ 103565 h 302348"/>
                <a:gd name="connsiteX32" fmla="*/ 985961 w 1240699"/>
                <a:gd name="connsiteY32" fmla="*/ 111517 h 302348"/>
                <a:gd name="connsiteX33" fmla="*/ 954156 w 1240699"/>
                <a:gd name="connsiteY33" fmla="*/ 119468 h 302348"/>
                <a:gd name="connsiteX34" fmla="*/ 930302 w 1240699"/>
                <a:gd name="connsiteY34" fmla="*/ 127419 h 302348"/>
                <a:gd name="connsiteX35" fmla="*/ 779228 w 1240699"/>
                <a:gd name="connsiteY35" fmla="*/ 135370 h 302348"/>
                <a:gd name="connsiteX36" fmla="*/ 365760 w 1240699"/>
                <a:gd name="connsiteY36" fmla="*/ 103565 h 302348"/>
                <a:gd name="connsiteX37" fmla="*/ 341906 w 1240699"/>
                <a:gd name="connsiteY37" fmla="*/ 87663 h 302348"/>
                <a:gd name="connsiteX38" fmla="*/ 318052 w 1240699"/>
                <a:gd name="connsiteY38" fmla="*/ 79711 h 302348"/>
                <a:gd name="connsiteX39" fmla="*/ 294198 w 1240699"/>
                <a:gd name="connsiteY39" fmla="*/ 63809 h 302348"/>
                <a:gd name="connsiteX40" fmla="*/ 238539 w 1240699"/>
                <a:gd name="connsiteY40" fmla="*/ 47906 h 302348"/>
                <a:gd name="connsiteX41" fmla="*/ 190831 w 1240699"/>
                <a:gd name="connsiteY41" fmla="*/ 32003 h 302348"/>
                <a:gd name="connsiteX42" fmla="*/ 143123 w 1240699"/>
                <a:gd name="connsiteY42" fmla="*/ 24052 h 302348"/>
                <a:gd name="connsiteX43" fmla="*/ 103367 w 1240699"/>
                <a:gd name="connsiteY43" fmla="*/ 198 h 302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240699" h="302348">
                  <a:moveTo>
                    <a:pt x="103367" y="198"/>
                  </a:moveTo>
                  <a:cubicBezTo>
                    <a:pt x="94090" y="2849"/>
                    <a:pt x="91978" y="26414"/>
                    <a:pt x="87464" y="39955"/>
                  </a:cubicBezTo>
                  <a:cubicBezTo>
                    <a:pt x="82365" y="55251"/>
                    <a:pt x="79222" y="80292"/>
                    <a:pt x="71561" y="95614"/>
                  </a:cubicBezTo>
                  <a:cubicBezTo>
                    <a:pt x="67287" y="104161"/>
                    <a:pt x="59933" y="110921"/>
                    <a:pt x="55659" y="119468"/>
                  </a:cubicBezTo>
                  <a:cubicBezTo>
                    <a:pt x="22745" y="185300"/>
                    <a:pt x="77375" y="98823"/>
                    <a:pt x="31805" y="167176"/>
                  </a:cubicBezTo>
                  <a:cubicBezTo>
                    <a:pt x="11820" y="227134"/>
                    <a:pt x="38779" y="153228"/>
                    <a:pt x="7951" y="214883"/>
                  </a:cubicBezTo>
                  <a:cubicBezTo>
                    <a:pt x="4203" y="222380"/>
                    <a:pt x="2650" y="230786"/>
                    <a:pt x="0" y="238737"/>
                  </a:cubicBezTo>
                  <a:lnTo>
                    <a:pt x="381662" y="254640"/>
                  </a:lnTo>
                  <a:cubicBezTo>
                    <a:pt x="413538" y="256234"/>
                    <a:pt x="445225" y="260600"/>
                    <a:pt x="477078" y="262591"/>
                  </a:cubicBezTo>
                  <a:cubicBezTo>
                    <a:pt x="530050" y="265902"/>
                    <a:pt x="583095" y="267892"/>
                    <a:pt x="636104" y="270543"/>
                  </a:cubicBezTo>
                  <a:cubicBezTo>
                    <a:pt x="644055" y="273193"/>
                    <a:pt x="651899" y="276192"/>
                    <a:pt x="659958" y="278494"/>
                  </a:cubicBezTo>
                  <a:cubicBezTo>
                    <a:pt x="670465" y="281496"/>
                    <a:pt x="681719" y="282140"/>
                    <a:pt x="691763" y="286445"/>
                  </a:cubicBezTo>
                  <a:cubicBezTo>
                    <a:pt x="700547" y="290209"/>
                    <a:pt x="707666" y="297047"/>
                    <a:pt x="715617" y="302348"/>
                  </a:cubicBezTo>
                  <a:cubicBezTo>
                    <a:pt x="755374" y="299698"/>
                    <a:pt x="795286" y="298797"/>
                    <a:pt x="834887" y="294397"/>
                  </a:cubicBezTo>
                  <a:cubicBezTo>
                    <a:pt x="843217" y="293471"/>
                    <a:pt x="850610" y="288478"/>
                    <a:pt x="858741" y="286445"/>
                  </a:cubicBezTo>
                  <a:cubicBezTo>
                    <a:pt x="871852" y="283167"/>
                    <a:pt x="885245" y="281144"/>
                    <a:pt x="898497" y="278494"/>
                  </a:cubicBezTo>
                  <a:cubicBezTo>
                    <a:pt x="906448" y="273193"/>
                    <a:pt x="913285" y="265613"/>
                    <a:pt x="922351" y="262591"/>
                  </a:cubicBezTo>
                  <a:cubicBezTo>
                    <a:pt x="958127" y="250666"/>
                    <a:pt x="984363" y="261005"/>
                    <a:pt x="1017767" y="238737"/>
                  </a:cubicBezTo>
                  <a:cubicBezTo>
                    <a:pt x="1086133" y="193162"/>
                    <a:pt x="999631" y="247805"/>
                    <a:pt x="1065475" y="214883"/>
                  </a:cubicBezTo>
                  <a:cubicBezTo>
                    <a:pt x="1074022" y="210609"/>
                    <a:pt x="1080596" y="202862"/>
                    <a:pt x="1089328" y="198981"/>
                  </a:cubicBezTo>
                  <a:cubicBezTo>
                    <a:pt x="1104646" y="192173"/>
                    <a:pt x="1123088" y="192376"/>
                    <a:pt x="1137036" y="183078"/>
                  </a:cubicBezTo>
                  <a:cubicBezTo>
                    <a:pt x="1144987" y="177777"/>
                    <a:pt x="1152157" y="171057"/>
                    <a:pt x="1160890" y="167176"/>
                  </a:cubicBezTo>
                  <a:cubicBezTo>
                    <a:pt x="1176208" y="160368"/>
                    <a:pt x="1208598" y="151273"/>
                    <a:pt x="1208598" y="151273"/>
                  </a:cubicBezTo>
                  <a:cubicBezTo>
                    <a:pt x="1216288" y="139738"/>
                    <a:pt x="1238569" y="108455"/>
                    <a:pt x="1240403" y="95614"/>
                  </a:cubicBezTo>
                  <a:cubicBezTo>
                    <a:pt x="1241588" y="87317"/>
                    <a:pt x="1239272" y="76632"/>
                    <a:pt x="1232452" y="71760"/>
                  </a:cubicBezTo>
                  <a:cubicBezTo>
                    <a:pt x="1218812" y="62017"/>
                    <a:pt x="1184744" y="55857"/>
                    <a:pt x="1184744" y="55857"/>
                  </a:cubicBezTo>
                  <a:cubicBezTo>
                    <a:pt x="1176793" y="47906"/>
                    <a:pt x="1169529" y="39202"/>
                    <a:pt x="1160890" y="32003"/>
                  </a:cubicBezTo>
                  <a:cubicBezTo>
                    <a:pt x="1153549" y="25885"/>
                    <a:pt x="1145333" y="11360"/>
                    <a:pt x="1137036" y="16101"/>
                  </a:cubicBezTo>
                  <a:cubicBezTo>
                    <a:pt x="1120442" y="25584"/>
                    <a:pt x="1121134" y="53208"/>
                    <a:pt x="1105231" y="63809"/>
                  </a:cubicBezTo>
                  <a:cubicBezTo>
                    <a:pt x="1097280" y="69110"/>
                    <a:pt x="1090110" y="75830"/>
                    <a:pt x="1081377" y="79711"/>
                  </a:cubicBezTo>
                  <a:cubicBezTo>
                    <a:pt x="1066059" y="86519"/>
                    <a:pt x="1049572" y="90313"/>
                    <a:pt x="1033669" y="95614"/>
                  </a:cubicBezTo>
                  <a:lnTo>
                    <a:pt x="1009815" y="103565"/>
                  </a:lnTo>
                  <a:cubicBezTo>
                    <a:pt x="1001864" y="106216"/>
                    <a:pt x="994092" y="109484"/>
                    <a:pt x="985961" y="111517"/>
                  </a:cubicBezTo>
                  <a:cubicBezTo>
                    <a:pt x="975359" y="114167"/>
                    <a:pt x="964663" y="116466"/>
                    <a:pt x="954156" y="119468"/>
                  </a:cubicBezTo>
                  <a:cubicBezTo>
                    <a:pt x="946097" y="121770"/>
                    <a:pt x="938649" y="126660"/>
                    <a:pt x="930302" y="127419"/>
                  </a:cubicBezTo>
                  <a:cubicBezTo>
                    <a:pt x="880081" y="131984"/>
                    <a:pt x="829586" y="132720"/>
                    <a:pt x="779228" y="135370"/>
                  </a:cubicBezTo>
                  <a:cubicBezTo>
                    <a:pt x="492017" y="81520"/>
                    <a:pt x="841529" y="140163"/>
                    <a:pt x="365760" y="103565"/>
                  </a:cubicBezTo>
                  <a:cubicBezTo>
                    <a:pt x="356232" y="102832"/>
                    <a:pt x="350453" y="91937"/>
                    <a:pt x="341906" y="87663"/>
                  </a:cubicBezTo>
                  <a:cubicBezTo>
                    <a:pt x="334409" y="83915"/>
                    <a:pt x="325549" y="83459"/>
                    <a:pt x="318052" y="79711"/>
                  </a:cubicBezTo>
                  <a:cubicBezTo>
                    <a:pt x="309505" y="75437"/>
                    <a:pt x="302745" y="68083"/>
                    <a:pt x="294198" y="63809"/>
                  </a:cubicBezTo>
                  <a:cubicBezTo>
                    <a:pt x="280831" y="57125"/>
                    <a:pt x="251286" y="51730"/>
                    <a:pt x="238539" y="47906"/>
                  </a:cubicBezTo>
                  <a:cubicBezTo>
                    <a:pt x="222483" y="43089"/>
                    <a:pt x="207366" y="34759"/>
                    <a:pt x="190831" y="32003"/>
                  </a:cubicBezTo>
                  <a:cubicBezTo>
                    <a:pt x="174928" y="29353"/>
                    <a:pt x="158861" y="27549"/>
                    <a:pt x="143123" y="24052"/>
                  </a:cubicBezTo>
                  <a:cubicBezTo>
                    <a:pt x="134941" y="22234"/>
                    <a:pt x="112644" y="-2453"/>
                    <a:pt x="103367" y="198"/>
                  </a:cubicBezTo>
                  <a:close/>
                </a:path>
              </a:pathLst>
            </a:custGeom>
            <a:pattFill prst="pct70">
              <a:fgClr>
                <a:schemeClr val="accent4"/>
              </a:fgClr>
              <a:bgClr>
                <a:schemeClr val="tx1"/>
              </a:bgClr>
            </a:patt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1689044" y="2752343"/>
              <a:ext cx="477078" cy="1362158"/>
            </a:xfrm>
            <a:custGeom>
              <a:avLst/>
              <a:gdLst>
                <a:gd name="connsiteX0" fmla="*/ 159026 w 477078"/>
                <a:gd name="connsiteY0" fmla="*/ 47708 h 1108036"/>
                <a:gd name="connsiteX1" fmla="*/ 174928 w 477078"/>
                <a:gd name="connsiteY1" fmla="*/ 7951 h 1108036"/>
                <a:gd name="connsiteX2" fmla="*/ 206734 w 477078"/>
                <a:gd name="connsiteY2" fmla="*/ 0 h 1108036"/>
                <a:gd name="connsiteX3" fmla="*/ 373711 w 477078"/>
                <a:gd name="connsiteY3" fmla="*/ 7951 h 1108036"/>
                <a:gd name="connsiteX4" fmla="*/ 421419 w 477078"/>
                <a:gd name="connsiteY4" fmla="*/ 23854 h 1108036"/>
                <a:gd name="connsiteX5" fmla="*/ 469127 w 477078"/>
                <a:gd name="connsiteY5" fmla="*/ 31805 h 1108036"/>
                <a:gd name="connsiteX6" fmla="*/ 477078 w 477078"/>
                <a:gd name="connsiteY6" fmla="*/ 55659 h 1108036"/>
                <a:gd name="connsiteX7" fmla="*/ 469127 w 477078"/>
                <a:gd name="connsiteY7" fmla="*/ 397565 h 1108036"/>
                <a:gd name="connsiteX8" fmla="*/ 461175 w 477078"/>
                <a:gd name="connsiteY8" fmla="*/ 445273 h 1108036"/>
                <a:gd name="connsiteX9" fmla="*/ 445273 w 477078"/>
                <a:gd name="connsiteY9" fmla="*/ 469127 h 1108036"/>
                <a:gd name="connsiteX10" fmla="*/ 421419 w 477078"/>
                <a:gd name="connsiteY10" fmla="*/ 596348 h 1108036"/>
                <a:gd name="connsiteX11" fmla="*/ 397565 w 477078"/>
                <a:gd name="connsiteY11" fmla="*/ 826936 h 1108036"/>
                <a:gd name="connsiteX12" fmla="*/ 389614 w 477078"/>
                <a:gd name="connsiteY12" fmla="*/ 1065475 h 1108036"/>
                <a:gd name="connsiteX13" fmla="*/ 381662 w 477078"/>
                <a:gd name="connsiteY13" fmla="*/ 1105231 h 1108036"/>
                <a:gd name="connsiteX14" fmla="*/ 318052 w 477078"/>
                <a:gd name="connsiteY14" fmla="*/ 1097280 h 1108036"/>
                <a:gd name="connsiteX15" fmla="*/ 270344 w 477078"/>
                <a:gd name="connsiteY15" fmla="*/ 1081377 h 1108036"/>
                <a:gd name="connsiteX16" fmla="*/ 222636 w 477078"/>
                <a:gd name="connsiteY16" fmla="*/ 1049572 h 1108036"/>
                <a:gd name="connsiteX17" fmla="*/ 198782 w 477078"/>
                <a:gd name="connsiteY17" fmla="*/ 1025718 h 1108036"/>
                <a:gd name="connsiteX18" fmla="*/ 159026 w 477078"/>
                <a:gd name="connsiteY18" fmla="*/ 1009816 h 1108036"/>
                <a:gd name="connsiteX19" fmla="*/ 95415 w 477078"/>
                <a:gd name="connsiteY19" fmla="*/ 993913 h 1108036"/>
                <a:gd name="connsiteX20" fmla="*/ 71561 w 477078"/>
                <a:gd name="connsiteY20" fmla="*/ 985962 h 1108036"/>
                <a:gd name="connsiteX21" fmla="*/ 0 w 477078"/>
                <a:gd name="connsiteY21" fmla="*/ 970059 h 1108036"/>
                <a:gd name="connsiteX22" fmla="*/ 7951 w 477078"/>
                <a:gd name="connsiteY22" fmla="*/ 922351 h 1108036"/>
                <a:gd name="connsiteX23" fmla="*/ 31805 w 477078"/>
                <a:gd name="connsiteY23" fmla="*/ 842838 h 1108036"/>
                <a:gd name="connsiteX24" fmla="*/ 55659 w 477078"/>
                <a:gd name="connsiteY24" fmla="*/ 715617 h 1108036"/>
                <a:gd name="connsiteX25" fmla="*/ 71561 w 477078"/>
                <a:gd name="connsiteY25" fmla="*/ 659958 h 1108036"/>
                <a:gd name="connsiteX26" fmla="*/ 87464 w 477078"/>
                <a:gd name="connsiteY26" fmla="*/ 612251 h 1108036"/>
                <a:gd name="connsiteX27" fmla="*/ 95415 w 477078"/>
                <a:gd name="connsiteY27" fmla="*/ 588397 h 1108036"/>
                <a:gd name="connsiteX28" fmla="*/ 111318 w 477078"/>
                <a:gd name="connsiteY28" fmla="*/ 516835 h 1108036"/>
                <a:gd name="connsiteX29" fmla="*/ 119269 w 477078"/>
                <a:gd name="connsiteY29" fmla="*/ 492981 h 1108036"/>
                <a:gd name="connsiteX30" fmla="*/ 135172 w 477078"/>
                <a:gd name="connsiteY30" fmla="*/ 373711 h 1108036"/>
                <a:gd name="connsiteX31" fmla="*/ 143123 w 477078"/>
                <a:gd name="connsiteY31" fmla="*/ 349857 h 1108036"/>
                <a:gd name="connsiteX32" fmla="*/ 166977 w 477078"/>
                <a:gd name="connsiteY32" fmla="*/ 254442 h 1108036"/>
                <a:gd name="connsiteX33" fmla="*/ 159026 w 477078"/>
                <a:gd name="connsiteY33" fmla="*/ 47708 h 1108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77078" h="1108036">
                  <a:moveTo>
                    <a:pt x="159026" y="47708"/>
                  </a:moveTo>
                  <a:cubicBezTo>
                    <a:pt x="160351" y="6626"/>
                    <a:pt x="164835" y="18044"/>
                    <a:pt x="174928" y="7951"/>
                  </a:cubicBezTo>
                  <a:cubicBezTo>
                    <a:pt x="182655" y="224"/>
                    <a:pt x="195806" y="0"/>
                    <a:pt x="206734" y="0"/>
                  </a:cubicBezTo>
                  <a:cubicBezTo>
                    <a:pt x="262456" y="0"/>
                    <a:pt x="318052" y="5301"/>
                    <a:pt x="373711" y="7951"/>
                  </a:cubicBezTo>
                  <a:cubicBezTo>
                    <a:pt x="389614" y="13252"/>
                    <a:pt x="405157" y="19788"/>
                    <a:pt x="421419" y="23854"/>
                  </a:cubicBezTo>
                  <a:cubicBezTo>
                    <a:pt x="437060" y="27764"/>
                    <a:pt x="455129" y="23806"/>
                    <a:pt x="469127" y="31805"/>
                  </a:cubicBezTo>
                  <a:cubicBezTo>
                    <a:pt x="476404" y="35963"/>
                    <a:pt x="474428" y="47708"/>
                    <a:pt x="477078" y="55659"/>
                  </a:cubicBezTo>
                  <a:cubicBezTo>
                    <a:pt x="474428" y="169628"/>
                    <a:pt x="473776" y="283660"/>
                    <a:pt x="469127" y="397565"/>
                  </a:cubicBezTo>
                  <a:cubicBezTo>
                    <a:pt x="468469" y="413674"/>
                    <a:pt x="466273" y="429978"/>
                    <a:pt x="461175" y="445273"/>
                  </a:cubicBezTo>
                  <a:cubicBezTo>
                    <a:pt x="458153" y="454339"/>
                    <a:pt x="450574" y="461176"/>
                    <a:pt x="445273" y="469127"/>
                  </a:cubicBezTo>
                  <a:cubicBezTo>
                    <a:pt x="438899" y="500993"/>
                    <a:pt x="423535" y="576599"/>
                    <a:pt x="421419" y="596348"/>
                  </a:cubicBezTo>
                  <a:cubicBezTo>
                    <a:pt x="388931" y="899570"/>
                    <a:pt x="437063" y="589941"/>
                    <a:pt x="397565" y="826936"/>
                  </a:cubicBezTo>
                  <a:cubicBezTo>
                    <a:pt x="394915" y="906449"/>
                    <a:pt x="394153" y="986047"/>
                    <a:pt x="389614" y="1065475"/>
                  </a:cubicBezTo>
                  <a:cubicBezTo>
                    <a:pt x="388843" y="1078967"/>
                    <a:pt x="394012" y="1099742"/>
                    <a:pt x="381662" y="1105231"/>
                  </a:cubicBezTo>
                  <a:cubicBezTo>
                    <a:pt x="362135" y="1113909"/>
                    <a:pt x="339255" y="1099930"/>
                    <a:pt x="318052" y="1097280"/>
                  </a:cubicBezTo>
                  <a:cubicBezTo>
                    <a:pt x="302149" y="1091979"/>
                    <a:pt x="282197" y="1093230"/>
                    <a:pt x="270344" y="1081377"/>
                  </a:cubicBezTo>
                  <a:cubicBezTo>
                    <a:pt x="240563" y="1051598"/>
                    <a:pt x="257158" y="1061080"/>
                    <a:pt x="222636" y="1049572"/>
                  </a:cubicBezTo>
                  <a:cubicBezTo>
                    <a:pt x="214685" y="1041621"/>
                    <a:pt x="208318" y="1031678"/>
                    <a:pt x="198782" y="1025718"/>
                  </a:cubicBezTo>
                  <a:cubicBezTo>
                    <a:pt x="186679" y="1018153"/>
                    <a:pt x="172390" y="1014828"/>
                    <a:pt x="159026" y="1009816"/>
                  </a:cubicBezTo>
                  <a:cubicBezTo>
                    <a:pt x="122668" y="996182"/>
                    <a:pt x="142880" y="1005779"/>
                    <a:pt x="95415" y="993913"/>
                  </a:cubicBezTo>
                  <a:cubicBezTo>
                    <a:pt x="87284" y="991880"/>
                    <a:pt x="79620" y="988264"/>
                    <a:pt x="71561" y="985962"/>
                  </a:cubicBezTo>
                  <a:cubicBezTo>
                    <a:pt x="45365" y="978478"/>
                    <a:pt x="27320" y="975524"/>
                    <a:pt x="0" y="970059"/>
                  </a:cubicBezTo>
                  <a:cubicBezTo>
                    <a:pt x="2650" y="954156"/>
                    <a:pt x="4041" y="937992"/>
                    <a:pt x="7951" y="922351"/>
                  </a:cubicBezTo>
                  <a:cubicBezTo>
                    <a:pt x="28240" y="841196"/>
                    <a:pt x="19182" y="905953"/>
                    <a:pt x="31805" y="842838"/>
                  </a:cubicBezTo>
                  <a:cubicBezTo>
                    <a:pt x="39026" y="806731"/>
                    <a:pt x="45268" y="746790"/>
                    <a:pt x="55659" y="715617"/>
                  </a:cubicBezTo>
                  <a:cubicBezTo>
                    <a:pt x="82386" y="635437"/>
                    <a:pt x="41601" y="759823"/>
                    <a:pt x="71561" y="659958"/>
                  </a:cubicBezTo>
                  <a:cubicBezTo>
                    <a:pt x="76378" y="643902"/>
                    <a:pt x="82163" y="628153"/>
                    <a:pt x="87464" y="612251"/>
                  </a:cubicBezTo>
                  <a:cubicBezTo>
                    <a:pt x="90114" y="604300"/>
                    <a:pt x="93771" y="596616"/>
                    <a:pt x="95415" y="588397"/>
                  </a:cubicBezTo>
                  <a:cubicBezTo>
                    <a:pt x="100880" y="561075"/>
                    <a:pt x="103833" y="543032"/>
                    <a:pt x="111318" y="516835"/>
                  </a:cubicBezTo>
                  <a:cubicBezTo>
                    <a:pt x="113620" y="508776"/>
                    <a:pt x="116619" y="500932"/>
                    <a:pt x="119269" y="492981"/>
                  </a:cubicBezTo>
                  <a:cubicBezTo>
                    <a:pt x="123097" y="458536"/>
                    <a:pt x="127242" y="409398"/>
                    <a:pt x="135172" y="373711"/>
                  </a:cubicBezTo>
                  <a:cubicBezTo>
                    <a:pt x="136990" y="365529"/>
                    <a:pt x="140963" y="357955"/>
                    <a:pt x="143123" y="349857"/>
                  </a:cubicBezTo>
                  <a:cubicBezTo>
                    <a:pt x="151570" y="318180"/>
                    <a:pt x="166977" y="254442"/>
                    <a:pt x="166977" y="254442"/>
                  </a:cubicBezTo>
                  <a:cubicBezTo>
                    <a:pt x="177129" y="132613"/>
                    <a:pt x="157701" y="88790"/>
                    <a:pt x="159026" y="47708"/>
                  </a:cubicBezTo>
                  <a:close/>
                </a:path>
              </a:pathLst>
            </a:custGeom>
            <a:pattFill prst="pct70">
              <a:fgClr>
                <a:schemeClr val="accent4"/>
              </a:fgClr>
              <a:bgClr>
                <a:schemeClr val="tx1"/>
              </a:bgClr>
            </a:patt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2" name="Oval 111"/>
          <p:cNvSpPr/>
          <p:nvPr/>
        </p:nvSpPr>
        <p:spPr>
          <a:xfrm>
            <a:off x="471746" y="5750785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innerShdw blurRad="63500" dist="76200" dir="2700000">
              <a:schemeClr val="accent1">
                <a:lumMod val="60000"/>
                <a:lumOff val="40000"/>
                <a:alpha val="48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+1</a:t>
            </a:r>
          </a:p>
        </p:txBody>
      </p:sp>
      <p:pic>
        <p:nvPicPr>
          <p:cNvPr id="119" name="Picture 118"/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559" y="-754689"/>
            <a:ext cx="754969" cy="718269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117" y="-1307055"/>
            <a:ext cx="1419157" cy="1322606"/>
          </a:xfrm>
          <a:prstGeom prst="rect">
            <a:avLst/>
          </a:prstGeom>
        </p:spPr>
      </p:pic>
      <p:pic>
        <p:nvPicPr>
          <p:cNvPr id="122" name="Picture 121"/>
          <p:cNvPicPr>
            <a:picLocks noChangeAspect="1"/>
          </p:cNvPicPr>
          <p:nvPr/>
        </p:nvPicPr>
        <p:blipFill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76" y="-758532"/>
            <a:ext cx="810188" cy="774083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481" y="-696104"/>
            <a:ext cx="662994" cy="657253"/>
          </a:xfrm>
          <a:prstGeom prst="rect">
            <a:avLst/>
          </a:prstGeom>
        </p:spPr>
      </p:pic>
      <p:pic>
        <p:nvPicPr>
          <p:cNvPr id="124" name="Picture 123"/>
          <p:cNvPicPr>
            <a:picLocks noChangeAspect="1"/>
          </p:cNvPicPr>
          <p:nvPr/>
        </p:nvPicPr>
        <p:blipFill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73240" y="-1629131"/>
            <a:ext cx="1399946" cy="1799539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090" y="-1808361"/>
            <a:ext cx="1399946" cy="1799539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881" y="-679187"/>
            <a:ext cx="662994" cy="657253"/>
          </a:xfrm>
          <a:prstGeom prst="rect">
            <a:avLst/>
          </a:prstGeom>
        </p:spPr>
      </p:pic>
      <p:sp>
        <p:nvSpPr>
          <p:cNvPr id="125" name="Double Wave 124"/>
          <p:cNvSpPr/>
          <p:nvPr/>
        </p:nvSpPr>
        <p:spPr>
          <a:xfrm>
            <a:off x="1464943" y="-1282313"/>
            <a:ext cx="2593075" cy="914400"/>
          </a:xfrm>
          <a:prstGeom prst="double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Čestitam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681005" y="6296141"/>
            <a:ext cx="705540" cy="3974"/>
          </a:xfrm>
          <a:prstGeom prst="straightConnector1">
            <a:avLst/>
          </a:prstGeom>
          <a:ln w="152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Slika 3">
            <a:extLst>
              <a:ext uri="{FF2B5EF4-FFF2-40B4-BE49-F238E27FC236}">
                <a16:creationId xmlns:a16="http://schemas.microsoft.com/office/drawing/2014/main" id="{4C87BDC0-75E8-470C-99AF-CC5B3807A55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92730" y="632251"/>
            <a:ext cx="3724979" cy="5182049"/>
          </a:xfrm>
          <a:prstGeom prst="rect">
            <a:avLst/>
          </a:prstGeom>
        </p:spPr>
      </p:pic>
      <p:sp>
        <p:nvSpPr>
          <p:cNvPr id="8" name="Oblačić za govor: ovalni 7">
            <a:extLst>
              <a:ext uri="{FF2B5EF4-FFF2-40B4-BE49-F238E27FC236}">
                <a16:creationId xmlns:a16="http://schemas.microsoft.com/office/drawing/2014/main" id="{92C84040-9BAE-47A4-BE83-DFF14DC208BA}"/>
              </a:ext>
            </a:extLst>
          </p:cNvPr>
          <p:cNvSpPr/>
          <p:nvPr/>
        </p:nvSpPr>
        <p:spPr>
          <a:xfrm>
            <a:off x="8728368" y="160140"/>
            <a:ext cx="3100656" cy="1610667"/>
          </a:xfrm>
          <a:prstGeom prst="wedgeEllipseCallout">
            <a:avLst>
              <a:gd name="adj1" fmla="val -51430"/>
              <a:gd name="adj2" fmla="val 873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CDC4D40A-4338-4E86-B447-B92E96582BB9}"/>
              </a:ext>
            </a:extLst>
          </p:cNvPr>
          <p:cNvSpPr txBox="1"/>
          <p:nvPr/>
        </p:nvSpPr>
        <p:spPr>
          <a:xfrm>
            <a:off x="9323280" y="484321"/>
            <a:ext cx="2868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Pomozi mi oblikovati prijatelja! U tome će ti pomoći sljedeći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ZADATCI:</a:t>
            </a:r>
          </a:p>
        </p:txBody>
      </p:sp>
      <p:sp>
        <p:nvSpPr>
          <p:cNvPr id="9" name="TekstniOkvir 8">
            <a:hlinkClick r:id="rId14" action="ppaction://hlinksldjump"/>
            <a:extLst>
              <a:ext uri="{FF2B5EF4-FFF2-40B4-BE49-F238E27FC236}">
                <a16:creationId xmlns:a16="http://schemas.microsoft.com/office/drawing/2014/main" id="{AB8954E5-176D-40F1-9EA3-CB94BEA1F9FD}"/>
              </a:ext>
            </a:extLst>
          </p:cNvPr>
          <p:cNvSpPr txBox="1"/>
          <p:nvPr/>
        </p:nvSpPr>
        <p:spPr>
          <a:xfrm>
            <a:off x="9757745" y="2873868"/>
            <a:ext cx="208005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Zadatak 2</a:t>
            </a:r>
          </a:p>
        </p:txBody>
      </p:sp>
      <p:sp>
        <p:nvSpPr>
          <p:cNvPr id="76" name="TekstniOkvir 75">
            <a:hlinkClick r:id="rId15" action="ppaction://hlinksldjump"/>
            <a:extLst>
              <a:ext uri="{FF2B5EF4-FFF2-40B4-BE49-F238E27FC236}">
                <a16:creationId xmlns:a16="http://schemas.microsoft.com/office/drawing/2014/main" id="{F67DD24D-92C3-46AC-8246-C053732D3994}"/>
              </a:ext>
            </a:extLst>
          </p:cNvPr>
          <p:cNvSpPr txBox="1"/>
          <p:nvPr/>
        </p:nvSpPr>
        <p:spPr>
          <a:xfrm>
            <a:off x="9738906" y="2160498"/>
            <a:ext cx="208005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Zadatak 1</a:t>
            </a:r>
          </a:p>
        </p:txBody>
      </p:sp>
      <p:sp>
        <p:nvSpPr>
          <p:cNvPr id="77" name="TekstniOkvir 76">
            <a:hlinkClick r:id="rId16" action="ppaction://hlinksldjump"/>
            <a:extLst>
              <a:ext uri="{FF2B5EF4-FFF2-40B4-BE49-F238E27FC236}">
                <a16:creationId xmlns:a16="http://schemas.microsoft.com/office/drawing/2014/main" id="{03450C2C-4DD6-4F0D-BE0D-87691B0244FC}"/>
              </a:ext>
            </a:extLst>
          </p:cNvPr>
          <p:cNvSpPr txBox="1"/>
          <p:nvPr/>
        </p:nvSpPr>
        <p:spPr>
          <a:xfrm>
            <a:off x="9764163" y="3611326"/>
            <a:ext cx="208005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Zadatak 3</a:t>
            </a:r>
          </a:p>
        </p:txBody>
      </p:sp>
      <p:sp>
        <p:nvSpPr>
          <p:cNvPr id="78" name="TekstniOkvir 77">
            <a:hlinkClick r:id="rId17" action="ppaction://hlinksldjump"/>
            <a:extLst>
              <a:ext uri="{FF2B5EF4-FFF2-40B4-BE49-F238E27FC236}">
                <a16:creationId xmlns:a16="http://schemas.microsoft.com/office/drawing/2014/main" id="{E672E6FF-D614-4E24-BA12-31B2A7DD0176}"/>
              </a:ext>
            </a:extLst>
          </p:cNvPr>
          <p:cNvSpPr txBox="1"/>
          <p:nvPr/>
        </p:nvSpPr>
        <p:spPr>
          <a:xfrm>
            <a:off x="9786390" y="4362528"/>
            <a:ext cx="208005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Zadatak 4</a:t>
            </a:r>
          </a:p>
        </p:txBody>
      </p:sp>
      <p:sp>
        <p:nvSpPr>
          <p:cNvPr id="79" name="TekstniOkvir 78">
            <a:hlinkClick r:id="rId18" action="ppaction://hlinksldjump"/>
            <a:extLst>
              <a:ext uri="{FF2B5EF4-FFF2-40B4-BE49-F238E27FC236}">
                <a16:creationId xmlns:a16="http://schemas.microsoft.com/office/drawing/2014/main" id="{849A2960-9620-424E-98C0-3BD0615F41FF}"/>
              </a:ext>
            </a:extLst>
          </p:cNvPr>
          <p:cNvSpPr txBox="1"/>
          <p:nvPr/>
        </p:nvSpPr>
        <p:spPr>
          <a:xfrm>
            <a:off x="9786390" y="5113384"/>
            <a:ext cx="208005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Zadatak 5</a:t>
            </a:r>
          </a:p>
        </p:txBody>
      </p:sp>
      <p:sp>
        <p:nvSpPr>
          <p:cNvPr id="80" name="TekstniOkvir 79">
            <a:hlinkClick r:id="rId19" action="ppaction://hlinksldjump"/>
            <a:extLst>
              <a:ext uri="{FF2B5EF4-FFF2-40B4-BE49-F238E27FC236}">
                <a16:creationId xmlns:a16="http://schemas.microsoft.com/office/drawing/2014/main" id="{4974F994-A6EA-454A-8F0C-49D81F871146}"/>
              </a:ext>
            </a:extLst>
          </p:cNvPr>
          <p:cNvSpPr txBox="1"/>
          <p:nvPr/>
        </p:nvSpPr>
        <p:spPr>
          <a:xfrm>
            <a:off x="7482901" y="5886705"/>
            <a:ext cx="208005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Zadatak 6</a:t>
            </a:r>
          </a:p>
        </p:txBody>
      </p:sp>
      <p:sp>
        <p:nvSpPr>
          <p:cNvPr id="81" name="TekstniOkvir 80">
            <a:hlinkClick r:id="rId20" action="ppaction://hlinksldjump"/>
            <a:extLst>
              <a:ext uri="{FF2B5EF4-FFF2-40B4-BE49-F238E27FC236}">
                <a16:creationId xmlns:a16="http://schemas.microsoft.com/office/drawing/2014/main" id="{D828BCC4-DE14-4390-B61F-8B2CB48772B3}"/>
              </a:ext>
            </a:extLst>
          </p:cNvPr>
          <p:cNvSpPr txBox="1"/>
          <p:nvPr/>
        </p:nvSpPr>
        <p:spPr>
          <a:xfrm>
            <a:off x="9786390" y="5878128"/>
            <a:ext cx="208005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Zadatak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29049" y="5702463"/>
            <a:ext cx="3176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>Klikni ovdje za dodjelu boda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Harrington" panose="04040505050A02020702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026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1888 0.89167 " pathEditMode="relative" rAng="0" ptsTypes="AA">
                                      <p:cBhvr>
                                        <p:cTn id="34" dur="82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58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81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1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66667E-6 1.48148E-6 L 0.04336 0.98981 " pathEditMode="relative" rAng="0" ptsTypes="AA">
                                      <p:cBhvr>
                                        <p:cTn id="41" dur="79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1" y="4949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9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1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875E-6 -2.59259E-6 L -0.08724 1.07454 " pathEditMode="relative" rAng="0" ptsTypes="AA">
                                      <p:cBhvr>
                                        <p:cTn id="46" dur="7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62" y="5372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9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17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4.16667E-6 2.22222E-6 L -0.04271 1.00185 " pathEditMode="relative" rAng="0" ptsTypes="AA">
                                      <p:cBhvr>
                                        <p:cTn id="51" dur="78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50093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53" dur="79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11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2.08333E-7 -1.11111E-6 L 0.06641 1.00579 " pathEditMode="relative" rAng="0" ptsTypes="AA">
                                      <p:cBhvr>
                                        <p:cTn id="58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502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60" dur="8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11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58333E-6 -1.38778E-17 L -0.04309 0.98889 " pathEditMode="relative" rAng="0" ptsTypes="AA">
                                      <p:cBhvr>
                                        <p:cTn id="65" dur="78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1" y="49444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9" presetClass="exit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1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04167E-6 -2.59259E-6 L -0.00156 0.97547 " pathEditMode="relative" rAng="0" ptsTypes="AA">
                                      <p:cBhvr>
                                        <p:cTn id="70" dur="79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48773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21600000">
                                      <p:cBhvr>
                                        <p:cTn id="72" dur="82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1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-2.29167E-6 3.7037E-7 L -2.29167E-6 0.25 " pathEditMode="relative" rAng="0" ptsTypes="AA">
                                      <p:cBhvr>
                                        <p:cTn id="77" dur="21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12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719</TotalTime>
  <Words>480</Words>
  <Application>Microsoft Office PowerPoint</Application>
  <PresentationFormat>Široki zaslon</PresentationFormat>
  <Paragraphs>79</Paragraphs>
  <Slides>10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8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9" baseType="lpstr">
      <vt:lpstr>AlphabetSoup Tilt BT</vt:lpstr>
      <vt:lpstr>Arial</vt:lpstr>
      <vt:lpstr>Calibri</vt:lpstr>
      <vt:lpstr>Calibri Light</vt:lpstr>
      <vt:lpstr>Cambria Math</vt:lpstr>
      <vt:lpstr>Harrington</vt:lpstr>
      <vt:lpstr>OldDreadfulNo7 BT</vt:lpstr>
      <vt:lpstr>Times New Roman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Shaw</dc:creator>
  <cp:lastModifiedBy>Ocean Hrabren</cp:lastModifiedBy>
  <cp:revision>61</cp:revision>
  <dcterms:created xsi:type="dcterms:W3CDTF">2013-12-06T18:22:48Z</dcterms:created>
  <dcterms:modified xsi:type="dcterms:W3CDTF">2023-12-03T19:16:01Z</dcterms:modified>
</cp:coreProperties>
</file>