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3" autoAdjust="0"/>
    <p:restoredTop sz="94660"/>
  </p:normalViewPr>
  <p:slideViewPr>
    <p:cSldViewPr snapToGrid="0">
      <p:cViewPr varScale="1">
        <p:scale>
          <a:sx n="54" d="100"/>
          <a:sy n="54" d="100"/>
        </p:scale>
        <p:origin x="58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2DDD87-6641-49D2-B30C-B2F986328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A451AB9-6E29-48EC-B463-AD3428341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3614853-7528-421A-B7D6-4D5285B90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B78FFEC-EECD-4565-969E-BE33A74E3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D5FA5ED-EDB9-4DC8-922E-D6E6FCE16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722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F35B665-71E5-4887-A907-265B21946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5F925E8-E2AB-4B02-8112-1946E8224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AA57150-A461-41D5-A725-F8D16B91C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7EBFB1C-2B47-4C8D-8BC4-93F73D1B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601CC32-08E3-4419-817B-546D83608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41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1B9E0D-E79E-4C70-BDDF-BBDD528B8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9747E51-94E8-49C5-8E94-C996C67FD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B5EBFAB-8047-45D7-8B7A-D17E3B0C2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3CB283C-7729-435D-927F-DF0C8865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142EF5A-DC00-4ECB-B964-F5C3C4EB6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5751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FEAE9BE-30C3-4DF9-B3BB-371FFFBCB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3927580-F684-421E-8430-58A1121D47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2804BF88-70AC-4081-88D6-0EB2DC0DE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BD828D3-72B4-49EC-AF3F-ABA994C07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5DBBE4C-11A5-4732-994F-EED8810A1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4E80C42D-B044-4845-B71F-9773829C3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66960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95241E-5E5E-4C42-82A0-214D02572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CD4A6E2-8EF4-4CD4-A927-1150AA594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23A79790-B7B8-4EF9-A074-140459E2F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237348AE-2D7E-4BB7-8352-534D8F656A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FF4DAF2D-8EE4-41F9-A330-DF6D11ED8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6F2AD718-3C8D-4D7B-8B12-C51062219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677A4AF1-032C-48D9-A1EF-206EFB2F6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0F3B78C8-E150-4C1A-8D46-04E4F6CAC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27693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5AC4BC-B808-4B05-968C-3FC0BF6F1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2349FFC5-03BF-4DDD-8A58-728334A4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8C5EAB7D-1AAF-48B8-B042-7457D99FB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53FAFB98-EFB2-41EB-BECE-1F9D6E88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5448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FBA1BC12-C15C-49B6-8C25-AB286350F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20C48B02-0441-4014-862E-C9C5F9DE8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47BFFCB-6E4A-491C-A7F1-52D36BACC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2746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18B650-2C8B-4A24-A0B6-A6467B5FC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C16EA65-1A37-4AF0-9CF2-556598EE7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E519B8B-62ED-4C00-A851-058CC8750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7E3B805-92EE-4705-9896-5B0F2AF4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289274F-37D4-4D0B-8CE4-78DBE0C89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BAA3EC9-FE45-404C-88A3-369CC0FAD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4890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BB4F9B-2076-4FBB-BA39-6FD528759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7230689-C784-41C5-B06E-3EA46CC923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6FE6CDF-6C55-4715-BA22-0FF5ECE0D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E0BD019-9F28-4457-8682-0ED4D4F03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9373CAF-8FB9-4D41-9FEB-236A5DA83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C8954B0-0590-4DDB-AF79-C8A0F74E3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853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DEEC813-36AC-48E9-B5B3-1FB870B9A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CE5627EC-A506-4E3D-B31D-05875B29A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08EB8E6-A66B-4A0A-92F7-A6322C89A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758EEFD-5460-49BC-8E85-ADA9FE028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56ED731-D467-4204-BF68-A08EB4020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4451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B046E84F-6A09-42BC-9944-6F26458DD9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DABDF0B6-B5F2-48A5-A66F-090C298A01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256A78E-F483-4CF7-82E9-DF1182865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9C71400-60C7-4429-9664-4F33D2769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17DCCEF-82D7-4918-8644-2E0E12B8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05920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3444E9D5-406E-4FD5-AC47-3594A3561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B6B2762-ADCE-4AD9-9D8D-93465A2C1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70FE37F-A6D7-4B61-A1B6-1B2775BECE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6BED6-2DC1-4BE0-9BCF-1B443CE84C03}" type="datetimeFigureOut">
              <a:rPr lang="hr-HR" smtClean="0"/>
              <a:t>11.01.2023.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7D4B12A-7A46-4F36-B5E4-2CE864080F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1D755B5-4561-41EE-9254-A21024229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E2D55-EBCD-4830-820D-341F135BB8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5994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iKGk3kqz8wnIF5kNGg63TIe2lnWfIakQ/view?usp=share_link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BF850B-C689-4AAF-AD44-0D1C44268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1125" y="279399"/>
            <a:ext cx="9144000" cy="4308475"/>
          </a:xfrm>
        </p:spPr>
        <p:txBody>
          <a:bodyPr>
            <a:normAutofit fontScale="90000"/>
          </a:bodyPr>
          <a:lstStyle/>
          <a:p>
            <a:r>
              <a:rPr lang="hr-HR" dirty="0"/>
              <a:t>Prirodoslovna škola V. Preloga, Zagreb</a:t>
            </a:r>
            <a:br>
              <a:rPr lang="hr-HR" dirty="0"/>
            </a:br>
            <a:br>
              <a:rPr lang="hr-HR" dirty="0"/>
            </a:br>
            <a:br>
              <a:rPr lang="hr-HR" dirty="0"/>
            </a:br>
            <a:r>
              <a:rPr lang="hr-HR" sz="4900" dirty="0"/>
              <a:t>Aneta Kunac, 3.c</a:t>
            </a:r>
            <a:br>
              <a:rPr lang="hr-HR" dirty="0"/>
            </a:br>
            <a:endParaRPr lang="hr-HR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D431E12-FF93-417E-B778-1949F3FE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6875" y="4587875"/>
            <a:ext cx="9144000" cy="1655762"/>
          </a:xfrm>
        </p:spPr>
        <p:txBody>
          <a:bodyPr>
            <a:normAutofit/>
          </a:bodyPr>
          <a:lstStyle/>
          <a:p>
            <a:r>
              <a:rPr lang="hr-HR" sz="8000" dirty="0"/>
              <a:t>VEČER UZ JAZZ</a:t>
            </a:r>
          </a:p>
        </p:txBody>
      </p:sp>
    </p:spTree>
    <p:extLst>
      <p:ext uri="{BB962C8B-B14F-4D97-AF65-F5344CB8AC3E}">
        <p14:creationId xmlns:p14="http://schemas.microsoft.com/office/powerpoint/2010/main" val="1604835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8D431E12-FF93-417E-B778-1949F3FE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5" y="485775"/>
            <a:ext cx="11329988" cy="5972175"/>
          </a:xfrm>
        </p:spPr>
        <p:txBody>
          <a:bodyPr/>
          <a:lstStyle/>
          <a:p>
            <a:pPr algn="l"/>
            <a:endParaRPr lang="hr-HR" dirty="0"/>
          </a:p>
          <a:p>
            <a:pPr algn="l"/>
            <a:r>
              <a:rPr lang="hr-HR" sz="3400" b="1" dirty="0"/>
              <a:t>Mjesto radnje: </a:t>
            </a:r>
            <a:r>
              <a:rPr lang="hr-HR" sz="2800" dirty="0" err="1"/>
              <a:t>Vintage</a:t>
            </a:r>
            <a:r>
              <a:rPr lang="hr-HR" sz="2800" dirty="0"/>
              <a:t> </a:t>
            </a:r>
            <a:r>
              <a:rPr lang="hr-HR" sz="2800" dirty="0" err="1"/>
              <a:t>Industrial</a:t>
            </a:r>
            <a:r>
              <a:rPr lang="hr-HR" sz="2800" dirty="0"/>
              <a:t> Bar - jedno je od najpoznatijih zagrebačkih odredišta za cool izlazak. </a:t>
            </a:r>
          </a:p>
          <a:p>
            <a:pPr algn="l"/>
            <a:r>
              <a:rPr lang="hr-HR" sz="2800" dirty="0"/>
              <a:t>- Prostor nekadašnje Tvornice dugmadi odjenuo je novo ruho i postao mjesto održavanja koncerata, plesnih nastupa, </a:t>
            </a:r>
            <a:r>
              <a:rPr lang="hr-HR" sz="2800" dirty="0" err="1"/>
              <a:t>stand-upova</a:t>
            </a:r>
            <a:r>
              <a:rPr lang="hr-HR" sz="2800" dirty="0"/>
              <a:t>, kazališnih predstava, književnih večeri, kvizova i projekcija filmova.</a:t>
            </a:r>
          </a:p>
          <a:p>
            <a:pPr algn="l"/>
            <a:r>
              <a:rPr lang="hr-HR" sz="2800" dirty="0"/>
              <a:t>- Interijer </a:t>
            </a:r>
            <a:r>
              <a:rPr lang="hr-HR" sz="2800" dirty="0" err="1"/>
              <a:t>Vintage</a:t>
            </a:r>
            <a:r>
              <a:rPr lang="hr-HR" sz="2800" dirty="0"/>
              <a:t> </a:t>
            </a:r>
            <a:r>
              <a:rPr lang="hr-HR" sz="2800" dirty="0" err="1"/>
              <a:t>Industrial</a:t>
            </a:r>
            <a:r>
              <a:rPr lang="hr-HR" sz="2800" dirty="0"/>
              <a:t> Bara moderno je projektiran prostor podijeljen u tri dijela (šankerski, intimniji, klupsko/koncertni), a uređen je u industrijskom stilu. U </a:t>
            </a:r>
            <a:r>
              <a:rPr lang="hr-HR" sz="2800" dirty="0" err="1"/>
              <a:t>Vintage</a:t>
            </a:r>
            <a:r>
              <a:rPr lang="hr-HR" sz="2800" dirty="0"/>
              <a:t> </a:t>
            </a:r>
            <a:r>
              <a:rPr lang="hr-HR" sz="2800" dirty="0" err="1"/>
              <a:t>Industrial</a:t>
            </a:r>
            <a:r>
              <a:rPr lang="hr-HR" sz="2800" dirty="0"/>
              <a:t> Baru može se doživjeti širok spektar glazbenih žanrova.</a:t>
            </a:r>
          </a:p>
          <a:p>
            <a:pPr marL="457200" indent="-457200" algn="l">
              <a:buFontTx/>
              <a:buChar char="-"/>
            </a:pPr>
            <a:endParaRPr lang="hr-HR" sz="2800" dirty="0"/>
          </a:p>
          <a:p>
            <a:pPr algn="l"/>
            <a:r>
              <a:rPr kumimoji="0" lang="hr-HR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Vrijeme radnje: </a:t>
            </a:r>
            <a:r>
              <a:rPr kumimoji="0" lang="hr-HR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 siječnja 2023. godine u 21:30 sati</a:t>
            </a:r>
          </a:p>
          <a:p>
            <a:pPr algn="l"/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131349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8D431E12-FF93-417E-B778-1949F3FE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5" y="485775"/>
            <a:ext cx="11329988" cy="5972175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kumimoji="0" lang="hr-HR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Izvođač: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Gypsy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swing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kvintet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Gadjo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Manouche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(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gedžu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maenuš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prijevod: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gadžo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ciganin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algn="l"/>
            <a:endParaRPr lang="hr-HR" sz="3400" dirty="0">
              <a:solidFill>
                <a:prstClr val="black"/>
              </a:solidFill>
              <a:latin typeface="Calibri" panose="020F0502020204030204"/>
            </a:endParaRPr>
          </a:p>
          <a:p>
            <a:pPr algn="l"/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Gadjo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Manouche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je osnovan u veljači 2008. godine. Djeluje kao kvintet po uzoru na slavni Hot Club De France velikog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Djanga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Reinhardta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začetnika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gypsy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jazz stila.</a:t>
            </a:r>
          </a:p>
          <a:p>
            <a:pPr algn="l"/>
            <a:endParaRPr kumimoji="0" lang="hr-HR" sz="3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/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 svojih početaka sviraju po raznim klubovima svih većih gradova, nastupaju na raznim festivalima, posebno u Sloveniji, a ono što ih posebno veseli i inspirira je ulična svirka kojom velikom broju ljudi približavaju tu veselu, a opet zahtjevnu glazbu. Neizostavne su mnoge suradnje, a najčešće sa vokalisticama Ivanom Kujundžić i Katjom Friganović.</a:t>
            </a:r>
          </a:p>
          <a:p>
            <a:pPr algn="l"/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 Hrvatskoj ne postoji sastav koji izvodi ovu vrstu jazza na ovakvom nivou, te se smatraju prvim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popularizatorima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gypsy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jazz-a u Hrvatskoj. Sastav po potrebi nastupa kao kvartet, a može biti i sekstet s pjevačicom.</a:t>
            </a:r>
          </a:p>
          <a:p>
            <a:pPr algn="l"/>
            <a:endParaRPr kumimoji="0" lang="hr-HR" sz="3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/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Izvode sve poznate i manje poznate </a:t>
            </a:r>
            <a:r>
              <a:rPr kumimoji="0" lang="hr-HR" sz="3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swing</a:t>
            </a:r>
            <a:r>
              <a:rPr kumimoji="0" lang="hr-HR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standarde, od romantičnih balada do energičnih i tehnički visoko zahtjevnih kompozicija – od ulice do koncertnih dvorana.</a:t>
            </a:r>
          </a:p>
          <a:p>
            <a:pPr algn="l"/>
            <a:endParaRPr kumimoji="0" lang="hr-HR" sz="3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/>
            <a:endParaRPr lang="hr-HR" sz="3400" dirty="0">
              <a:solidFill>
                <a:prstClr val="black"/>
              </a:solidFill>
              <a:latin typeface="Calibri" panose="020F0502020204030204"/>
            </a:endParaRPr>
          </a:p>
          <a:p>
            <a:pPr algn="l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01074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8D431E12-FF93-417E-B778-1949F3FE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5" y="485775"/>
            <a:ext cx="11329988" cy="5972175"/>
          </a:xfrm>
        </p:spPr>
        <p:txBody>
          <a:bodyPr/>
          <a:lstStyle/>
          <a:p>
            <a:pPr algn="l"/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ČLANOVI SASTAVA:</a:t>
            </a:r>
          </a:p>
          <a:p>
            <a:pPr algn="l"/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Radovan Bjelajac – </a:t>
            </a:r>
            <a:r>
              <a:rPr kumimoji="0" lang="hr-HR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violin</a:t>
            </a:r>
            <a:endParaRPr kumimoji="0" lang="hr-HR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/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Mario Žuvela – </a:t>
            </a:r>
            <a:r>
              <a:rPr kumimoji="0" lang="hr-HR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double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bass</a:t>
            </a:r>
            <a:endParaRPr kumimoji="0" lang="hr-HR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/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Ivan Grgić Špiro – </a:t>
            </a:r>
            <a:r>
              <a:rPr kumimoji="0" lang="hr-HR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guitar</a:t>
            </a:r>
            <a:endParaRPr kumimoji="0" lang="hr-HR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/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Krešimir Tomić </a:t>
            </a:r>
            <a:r>
              <a:rPr kumimoji="0" lang="hr-HR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Bonzo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hr-HR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guitar</a:t>
            </a:r>
            <a:endParaRPr kumimoji="0" lang="hr-HR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/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Franjo </a:t>
            </a:r>
            <a:r>
              <a:rPr kumimoji="0" lang="hr-HR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Stojakovic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hr-HR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clarinet</a:t>
            </a:r>
            <a:endParaRPr kumimoji="0" lang="hr-HR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6B79E2D2-FB50-449F-A7E1-EBE44CA4F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594" y="2814637"/>
            <a:ext cx="720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8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8D431E12-FF93-417E-B778-1949F3FE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5" y="485775"/>
            <a:ext cx="11329988" cy="5972175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60B5D70-2CED-4577-A873-7A559BBDB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912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8D431E12-FF93-417E-B778-1949F3FE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5" y="485775"/>
            <a:ext cx="11329988" cy="5972175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0AFF455F-F702-4871-BD26-E44F063AE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49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8D431E12-FF93-417E-B778-1949F3FE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5" y="485775"/>
            <a:ext cx="11329988" cy="5972175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0C99814B-A1D3-40A7-B1CD-3099D03A0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87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8D431E12-FF93-417E-B778-1949F3FE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5" y="485775"/>
            <a:ext cx="11329988" cy="5972175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A6661D51-BFD1-4EB9-A5EF-D313D6D75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79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8D431E12-FF93-417E-B778-1949F3FE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5" y="485775"/>
            <a:ext cx="11329988" cy="5972175"/>
          </a:xfrm>
        </p:spPr>
        <p:txBody>
          <a:bodyPr/>
          <a:lstStyle/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>
                <a:hlinkClick r:id="rId2"/>
              </a:rPr>
              <a:t>https://drive.google.com/file/d/1iKGk3kqz8wnIF5kNGg63TIe2lnWfIakQ/view?usp=share_link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39593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8D431E12-FF93-417E-B778-1949F3FE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014663"/>
            <a:ext cx="12192000" cy="2100262"/>
          </a:xfrm>
        </p:spPr>
        <p:txBody>
          <a:bodyPr>
            <a:normAutofit/>
          </a:bodyPr>
          <a:lstStyle/>
          <a:p>
            <a:r>
              <a:rPr lang="hr-HR" sz="4800" dirty="0"/>
              <a:t>Hvala na pozornosti!</a:t>
            </a:r>
          </a:p>
        </p:txBody>
      </p:sp>
    </p:spTree>
    <p:extLst>
      <p:ext uri="{BB962C8B-B14F-4D97-AF65-F5344CB8AC3E}">
        <p14:creationId xmlns:p14="http://schemas.microsoft.com/office/powerpoint/2010/main" val="17933977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344</Words>
  <Application>Microsoft Office PowerPoint</Application>
  <PresentationFormat>Široki zaslon</PresentationFormat>
  <Paragraphs>29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sustava Office</vt:lpstr>
      <vt:lpstr>Prirodoslovna škola V. Preloga, Zagreb   Aneta Kunac, 3.c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Prirodoslovna škola V. Preloga, Zagreb   Aneta Kunac, 3.c </dc:title>
  <dc:creator>Ocean Hrabren</dc:creator>
  <cp:lastModifiedBy>Ocean Hrabren</cp:lastModifiedBy>
  <cp:revision>1</cp:revision>
  <dcterms:created xsi:type="dcterms:W3CDTF">2023-01-11T22:06:08Z</dcterms:created>
  <dcterms:modified xsi:type="dcterms:W3CDTF">2023-01-11T23:08:33Z</dcterms:modified>
</cp:coreProperties>
</file>